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8" r:id="rId1"/>
  </p:sldMasterIdLst>
  <p:sldIdLst>
    <p:sldId id="256" r:id="rId2"/>
    <p:sldId id="262" r:id="rId3"/>
    <p:sldId id="258" r:id="rId4"/>
    <p:sldId id="263" r:id="rId5"/>
    <p:sldId id="259" r:id="rId6"/>
    <p:sldId id="260" r:id="rId7"/>
    <p:sldId id="261"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EABD19-8940-4A01-AA13-C25C93FEC7E9}" v="27" dt="2021-05-20T18:07:10.7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90" d="100"/>
          <a:sy n="90" d="100"/>
        </p:scale>
        <p:origin x="33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main Michalec" userId="434eef2a-4ec2-4494-bb8c-d5b8de05a8d0" providerId="ADAL" clId="{B3EABD19-8940-4A01-AA13-C25C93FEC7E9}"/>
    <pc:docChg chg="undo redo custSel addSld delSld modSld modShowInfo">
      <pc:chgData name="Romain Michalec" userId="434eef2a-4ec2-4494-bb8c-d5b8de05a8d0" providerId="ADAL" clId="{B3EABD19-8940-4A01-AA13-C25C93FEC7E9}" dt="2021-05-29T09:53:54.351" v="8447" actId="20577"/>
      <pc:docMkLst>
        <pc:docMk/>
      </pc:docMkLst>
      <pc:sldChg chg="addSp delSp modSp mod modTransition modAnim">
        <pc:chgData name="Romain Michalec" userId="434eef2a-4ec2-4494-bb8c-d5b8de05a8d0" providerId="ADAL" clId="{B3EABD19-8940-4A01-AA13-C25C93FEC7E9}" dt="2021-05-20T17:53:01.930" v="7901"/>
        <pc:sldMkLst>
          <pc:docMk/>
          <pc:sldMk cId="109857222" sldId="256"/>
        </pc:sldMkLst>
        <pc:spChg chg="mod">
          <ac:chgData name="Romain Michalec" userId="434eef2a-4ec2-4494-bb8c-d5b8de05a8d0" providerId="ADAL" clId="{B3EABD19-8940-4A01-AA13-C25C93FEC7E9}" dt="2021-05-20T00:01:59.901" v="3050" actId="20577"/>
          <ac:spMkLst>
            <pc:docMk/>
            <pc:sldMk cId="109857222" sldId="256"/>
            <ac:spMk id="3" creationId="{00000000-0000-0000-0000-000000000000}"/>
          </ac:spMkLst>
        </pc:spChg>
        <pc:picChg chg="add del mod">
          <ac:chgData name="Romain Michalec" userId="434eef2a-4ec2-4494-bb8c-d5b8de05a8d0" providerId="ADAL" clId="{B3EABD19-8940-4A01-AA13-C25C93FEC7E9}" dt="2021-05-19T22:51:46.177" v="646"/>
          <ac:picMkLst>
            <pc:docMk/>
            <pc:sldMk cId="109857222" sldId="256"/>
            <ac:picMk id="4" creationId="{40FB1BAF-B5D7-4840-9C16-D65485ED91BE}"/>
          </ac:picMkLst>
        </pc:picChg>
        <pc:picChg chg="add del mod">
          <ac:chgData name="Romain Michalec" userId="434eef2a-4ec2-4494-bb8c-d5b8de05a8d0" providerId="ADAL" clId="{B3EABD19-8940-4A01-AA13-C25C93FEC7E9}" dt="2021-05-20T17:52:51.285" v="7900"/>
          <ac:picMkLst>
            <pc:docMk/>
            <pc:sldMk cId="109857222" sldId="256"/>
            <ac:picMk id="4" creationId="{F96C0462-C0C7-40FF-ADFB-0DE54B65339C}"/>
          </ac:picMkLst>
        </pc:picChg>
      </pc:sldChg>
      <pc:sldChg chg="addSp delSp modSp mod modTransition modAnim">
        <pc:chgData name="Romain Michalec" userId="434eef2a-4ec2-4494-bb8c-d5b8de05a8d0" providerId="ADAL" clId="{B3EABD19-8940-4A01-AA13-C25C93FEC7E9}" dt="2021-05-29T09:53:54.351" v="8447" actId="20577"/>
        <pc:sldMkLst>
          <pc:docMk/>
          <pc:sldMk cId="2745163792" sldId="258"/>
        </pc:sldMkLst>
        <pc:spChg chg="mod">
          <ac:chgData name="Romain Michalec" userId="434eef2a-4ec2-4494-bb8c-d5b8de05a8d0" providerId="ADAL" clId="{B3EABD19-8940-4A01-AA13-C25C93FEC7E9}" dt="2021-05-19T22:50:55.205" v="645" actId="20577"/>
          <ac:spMkLst>
            <pc:docMk/>
            <pc:sldMk cId="2745163792" sldId="258"/>
            <ac:spMk id="2" creationId="{39BDEAAD-0234-44E9-B539-333247A90E4E}"/>
          </ac:spMkLst>
        </pc:spChg>
        <pc:spChg chg="mod">
          <ac:chgData name="Romain Michalec" userId="434eef2a-4ec2-4494-bb8c-d5b8de05a8d0" providerId="ADAL" clId="{B3EABD19-8940-4A01-AA13-C25C93FEC7E9}" dt="2021-05-29T09:53:54.351" v="8447" actId="20577"/>
          <ac:spMkLst>
            <pc:docMk/>
            <pc:sldMk cId="2745163792" sldId="258"/>
            <ac:spMk id="3" creationId="{84F76032-AD3C-49ED-BABF-F2E6A55D5301}"/>
          </ac:spMkLst>
        </pc:spChg>
        <pc:picChg chg="add del mod">
          <ac:chgData name="Romain Michalec" userId="434eef2a-4ec2-4494-bb8c-d5b8de05a8d0" providerId="ADAL" clId="{B3EABD19-8940-4A01-AA13-C25C93FEC7E9}" dt="2021-05-19T22:51:46.177" v="646"/>
          <ac:picMkLst>
            <pc:docMk/>
            <pc:sldMk cId="2745163792" sldId="258"/>
            <ac:picMk id="4" creationId="{B4E200BA-E3DE-42FF-9CBF-B028DF3E7AF0}"/>
          </ac:picMkLst>
        </pc:picChg>
      </pc:sldChg>
      <pc:sldChg chg="addSp delSp modSp mod modTransition modAnim">
        <pc:chgData name="Romain Michalec" userId="434eef2a-4ec2-4494-bb8c-d5b8de05a8d0" providerId="ADAL" clId="{B3EABD19-8940-4A01-AA13-C25C93FEC7E9}" dt="2021-05-20T17:53:01.930" v="7901"/>
        <pc:sldMkLst>
          <pc:docMk/>
          <pc:sldMk cId="3559526604" sldId="259"/>
        </pc:sldMkLst>
        <pc:spChg chg="mod">
          <ac:chgData name="Romain Michalec" userId="434eef2a-4ec2-4494-bb8c-d5b8de05a8d0" providerId="ADAL" clId="{B3EABD19-8940-4A01-AA13-C25C93FEC7E9}" dt="2021-05-19T23:42:35.077" v="2371" actId="20577"/>
          <ac:spMkLst>
            <pc:docMk/>
            <pc:sldMk cId="3559526604" sldId="259"/>
            <ac:spMk id="2" creationId="{0E0DE41F-EEA4-4B0C-98AB-E19CB0C38272}"/>
          </ac:spMkLst>
        </pc:spChg>
        <pc:spChg chg="mod">
          <ac:chgData name="Romain Michalec" userId="434eef2a-4ec2-4494-bb8c-d5b8de05a8d0" providerId="ADAL" clId="{B3EABD19-8940-4A01-AA13-C25C93FEC7E9}" dt="2021-05-20T13:14:51.684" v="4169" actId="20577"/>
          <ac:spMkLst>
            <pc:docMk/>
            <pc:sldMk cId="3559526604" sldId="259"/>
            <ac:spMk id="3" creationId="{DCAADF1E-5E55-4572-9DE1-497A88A7079B}"/>
          </ac:spMkLst>
        </pc:spChg>
        <pc:picChg chg="add del mod">
          <ac:chgData name="Romain Michalec" userId="434eef2a-4ec2-4494-bb8c-d5b8de05a8d0" providerId="ADAL" clId="{B3EABD19-8940-4A01-AA13-C25C93FEC7E9}" dt="2021-05-19T22:51:46.177" v="646"/>
          <ac:picMkLst>
            <pc:docMk/>
            <pc:sldMk cId="3559526604" sldId="259"/>
            <ac:picMk id="4" creationId="{67B4E006-976F-42BA-B100-D552744A59A6}"/>
          </ac:picMkLst>
        </pc:picChg>
      </pc:sldChg>
      <pc:sldChg chg="modSp add del mod">
        <pc:chgData name="Romain Michalec" userId="434eef2a-4ec2-4494-bb8c-d5b8de05a8d0" providerId="ADAL" clId="{B3EABD19-8940-4A01-AA13-C25C93FEC7E9}" dt="2021-05-19T23:32:51.034" v="2032"/>
        <pc:sldMkLst>
          <pc:docMk/>
          <pc:sldMk cId="760093544" sldId="260"/>
        </pc:sldMkLst>
        <pc:spChg chg="mod">
          <ac:chgData name="Romain Michalec" userId="434eef2a-4ec2-4494-bb8c-d5b8de05a8d0" providerId="ADAL" clId="{B3EABD19-8940-4A01-AA13-C25C93FEC7E9}" dt="2021-05-19T23:32:51.034" v="2032"/>
          <ac:spMkLst>
            <pc:docMk/>
            <pc:sldMk cId="760093544" sldId="260"/>
            <ac:spMk id="3" creationId="{DCAADF1E-5E55-4572-9DE1-497A88A7079B}"/>
          </ac:spMkLst>
        </pc:spChg>
      </pc:sldChg>
      <pc:sldChg chg="modSp new mod modTransition">
        <pc:chgData name="Romain Michalec" userId="434eef2a-4ec2-4494-bb8c-d5b8de05a8d0" providerId="ADAL" clId="{B3EABD19-8940-4A01-AA13-C25C93FEC7E9}" dt="2021-05-20T17:53:01.930" v="7901"/>
        <pc:sldMkLst>
          <pc:docMk/>
          <pc:sldMk cId="2764991569" sldId="260"/>
        </pc:sldMkLst>
        <pc:spChg chg="mod">
          <ac:chgData name="Romain Michalec" userId="434eef2a-4ec2-4494-bb8c-d5b8de05a8d0" providerId="ADAL" clId="{B3EABD19-8940-4A01-AA13-C25C93FEC7E9}" dt="2021-05-20T00:24:48.434" v="3993" actId="20577"/>
          <ac:spMkLst>
            <pc:docMk/>
            <pc:sldMk cId="2764991569" sldId="260"/>
            <ac:spMk id="2" creationId="{E326A4C5-AFC3-4D53-A6B3-07C3A9DD81E4}"/>
          </ac:spMkLst>
        </pc:spChg>
        <pc:spChg chg="mod">
          <ac:chgData name="Romain Michalec" userId="434eef2a-4ec2-4494-bb8c-d5b8de05a8d0" providerId="ADAL" clId="{B3EABD19-8940-4A01-AA13-C25C93FEC7E9}" dt="2021-05-20T13:20:31.037" v="4194" actId="113"/>
          <ac:spMkLst>
            <pc:docMk/>
            <pc:sldMk cId="2764991569" sldId="260"/>
            <ac:spMk id="3" creationId="{88710846-DAAC-444D-8427-AC57D4912B1B}"/>
          </ac:spMkLst>
        </pc:spChg>
      </pc:sldChg>
      <pc:sldChg chg="modSp new mod modTransition">
        <pc:chgData name="Romain Michalec" userId="434eef2a-4ec2-4494-bb8c-d5b8de05a8d0" providerId="ADAL" clId="{B3EABD19-8940-4A01-AA13-C25C93FEC7E9}" dt="2021-05-29T09:52:32.934" v="8386" actId="20577"/>
        <pc:sldMkLst>
          <pc:docMk/>
          <pc:sldMk cId="144099461" sldId="261"/>
        </pc:sldMkLst>
        <pc:spChg chg="mod">
          <ac:chgData name="Romain Michalec" userId="434eef2a-4ec2-4494-bb8c-d5b8de05a8d0" providerId="ADAL" clId="{B3EABD19-8940-4A01-AA13-C25C93FEC7E9}" dt="2021-05-20T13:19:06.027" v="4193" actId="255"/>
          <ac:spMkLst>
            <pc:docMk/>
            <pc:sldMk cId="144099461" sldId="261"/>
            <ac:spMk id="2" creationId="{62534D24-E2D9-4C9C-94A4-6984C8E68419}"/>
          </ac:spMkLst>
        </pc:spChg>
        <pc:spChg chg="mod">
          <ac:chgData name="Romain Michalec" userId="434eef2a-4ec2-4494-bb8c-d5b8de05a8d0" providerId="ADAL" clId="{B3EABD19-8940-4A01-AA13-C25C93FEC7E9}" dt="2021-05-29T09:52:32.934" v="8386" actId="20577"/>
          <ac:spMkLst>
            <pc:docMk/>
            <pc:sldMk cId="144099461" sldId="261"/>
            <ac:spMk id="3" creationId="{75506024-0E33-4D01-AB1F-617850920F07}"/>
          </ac:spMkLst>
        </pc:spChg>
      </pc:sldChg>
      <pc:sldChg chg="addSp delSp modSp new mod modTransition modClrScheme chgLayout">
        <pc:chgData name="Romain Michalec" userId="434eef2a-4ec2-4494-bb8c-d5b8de05a8d0" providerId="ADAL" clId="{B3EABD19-8940-4A01-AA13-C25C93FEC7E9}" dt="2021-05-20T17:53:01.930" v="7901"/>
        <pc:sldMkLst>
          <pc:docMk/>
          <pc:sldMk cId="159204397" sldId="262"/>
        </pc:sldMkLst>
        <pc:spChg chg="del mod ord">
          <ac:chgData name="Romain Michalec" userId="434eef2a-4ec2-4494-bb8c-d5b8de05a8d0" providerId="ADAL" clId="{B3EABD19-8940-4A01-AA13-C25C93FEC7E9}" dt="2021-05-20T16:45:22.827" v="6610" actId="700"/>
          <ac:spMkLst>
            <pc:docMk/>
            <pc:sldMk cId="159204397" sldId="262"/>
            <ac:spMk id="2" creationId="{42B27565-CCF0-42D6-9414-09D385561CDF}"/>
          </ac:spMkLst>
        </pc:spChg>
        <pc:spChg chg="del mod ord">
          <ac:chgData name="Romain Michalec" userId="434eef2a-4ec2-4494-bb8c-d5b8de05a8d0" providerId="ADAL" clId="{B3EABD19-8940-4A01-AA13-C25C93FEC7E9}" dt="2021-05-20T16:45:22.827" v="6610" actId="700"/>
          <ac:spMkLst>
            <pc:docMk/>
            <pc:sldMk cId="159204397" sldId="262"/>
            <ac:spMk id="3" creationId="{9435A9FD-E2EC-4FD5-9F37-6530EA06D844}"/>
          </ac:spMkLst>
        </pc:spChg>
        <pc:spChg chg="add mod ord">
          <ac:chgData name="Romain Michalec" userId="434eef2a-4ec2-4494-bb8c-d5b8de05a8d0" providerId="ADAL" clId="{B3EABD19-8940-4A01-AA13-C25C93FEC7E9}" dt="2021-05-20T16:52:25.288" v="6690" actId="20577"/>
          <ac:spMkLst>
            <pc:docMk/>
            <pc:sldMk cId="159204397" sldId="262"/>
            <ac:spMk id="4" creationId="{4ACD2BD2-F616-4606-97AF-0FEABB767433}"/>
          </ac:spMkLst>
        </pc:spChg>
        <pc:spChg chg="add del mod ord">
          <ac:chgData name="Romain Michalec" userId="434eef2a-4ec2-4494-bb8c-d5b8de05a8d0" providerId="ADAL" clId="{B3EABD19-8940-4A01-AA13-C25C93FEC7E9}" dt="2021-05-20T16:45:41.054" v="6611" actId="931"/>
          <ac:spMkLst>
            <pc:docMk/>
            <pc:sldMk cId="159204397" sldId="262"/>
            <ac:spMk id="5" creationId="{DC1A59AA-360B-4F22-AA2C-E9AE09821B78}"/>
          </ac:spMkLst>
        </pc:spChg>
        <pc:spChg chg="add mod ord">
          <ac:chgData name="Romain Michalec" userId="434eef2a-4ec2-4494-bb8c-d5b8de05a8d0" providerId="ADAL" clId="{B3EABD19-8940-4A01-AA13-C25C93FEC7E9}" dt="2021-05-20T16:59:41.861" v="6903" actId="20577"/>
          <ac:spMkLst>
            <pc:docMk/>
            <pc:sldMk cId="159204397" sldId="262"/>
            <ac:spMk id="6" creationId="{16587393-52DB-4126-AF74-4970C02C16A8}"/>
          </ac:spMkLst>
        </pc:spChg>
        <pc:picChg chg="add mod modCrop">
          <ac:chgData name="Romain Michalec" userId="434eef2a-4ec2-4494-bb8c-d5b8de05a8d0" providerId="ADAL" clId="{B3EABD19-8940-4A01-AA13-C25C93FEC7E9}" dt="2021-05-20T17:31:54.527" v="7897" actId="1038"/>
          <ac:picMkLst>
            <pc:docMk/>
            <pc:sldMk cId="159204397" sldId="262"/>
            <ac:picMk id="8" creationId="{CE3AE716-D9E9-4CBD-9636-371AE4088154}"/>
          </ac:picMkLst>
        </pc:picChg>
      </pc:sldChg>
      <pc:sldChg chg="addSp delSp modSp new mod modTransition">
        <pc:chgData name="Romain Michalec" userId="434eef2a-4ec2-4494-bb8c-d5b8de05a8d0" providerId="ADAL" clId="{B3EABD19-8940-4A01-AA13-C25C93FEC7E9}" dt="2021-05-29T09:50:14.088" v="8377" actId="20577"/>
        <pc:sldMkLst>
          <pc:docMk/>
          <pc:sldMk cId="1242106677" sldId="263"/>
        </pc:sldMkLst>
        <pc:spChg chg="mod">
          <ac:chgData name="Romain Michalec" userId="434eef2a-4ec2-4494-bb8c-d5b8de05a8d0" providerId="ADAL" clId="{B3EABD19-8940-4A01-AA13-C25C93FEC7E9}" dt="2021-05-20T17:18:22.133" v="6983" actId="20577"/>
          <ac:spMkLst>
            <pc:docMk/>
            <pc:sldMk cId="1242106677" sldId="263"/>
            <ac:spMk id="2" creationId="{59973480-0D77-4026-8B29-EA3FD6459401}"/>
          </ac:spMkLst>
        </pc:spChg>
        <pc:spChg chg="del">
          <ac:chgData name="Romain Michalec" userId="434eef2a-4ec2-4494-bb8c-d5b8de05a8d0" providerId="ADAL" clId="{B3EABD19-8940-4A01-AA13-C25C93FEC7E9}" dt="2021-05-20T17:17:11.870" v="6905" actId="931"/>
          <ac:spMkLst>
            <pc:docMk/>
            <pc:sldMk cId="1242106677" sldId="263"/>
            <ac:spMk id="3" creationId="{B5E9A766-72E3-4FCC-AC88-3D549AECB20A}"/>
          </ac:spMkLst>
        </pc:spChg>
        <pc:spChg chg="mod">
          <ac:chgData name="Romain Michalec" userId="434eef2a-4ec2-4494-bb8c-d5b8de05a8d0" providerId="ADAL" clId="{B3EABD19-8940-4A01-AA13-C25C93FEC7E9}" dt="2021-05-29T09:50:14.088" v="8377" actId="20577"/>
          <ac:spMkLst>
            <pc:docMk/>
            <pc:sldMk cId="1242106677" sldId="263"/>
            <ac:spMk id="4" creationId="{1F033CE6-004F-47C1-856C-42288161D0FC}"/>
          </ac:spMkLst>
        </pc:spChg>
        <pc:picChg chg="add mod modCrop">
          <ac:chgData name="Romain Michalec" userId="434eef2a-4ec2-4494-bb8c-d5b8de05a8d0" providerId="ADAL" clId="{B3EABD19-8940-4A01-AA13-C25C93FEC7E9}" dt="2021-05-20T17:31:44.019" v="7888" actId="1037"/>
          <ac:picMkLst>
            <pc:docMk/>
            <pc:sldMk cId="1242106677" sldId="263"/>
            <ac:picMk id="6" creationId="{FC03BC44-F1C6-4671-B191-4F9CDE90D127}"/>
          </ac:picMkLst>
        </pc:picChg>
      </pc:sldChg>
      <pc:sldChg chg="addSp delSp modSp new mod">
        <pc:chgData name="Romain Michalec" userId="434eef2a-4ec2-4494-bb8c-d5b8de05a8d0" providerId="ADAL" clId="{B3EABD19-8940-4A01-AA13-C25C93FEC7E9}" dt="2021-05-20T18:10:13.437" v="8352" actId="20577"/>
        <pc:sldMkLst>
          <pc:docMk/>
          <pc:sldMk cId="917900190" sldId="264"/>
        </pc:sldMkLst>
        <pc:spChg chg="mod">
          <ac:chgData name="Romain Michalec" userId="434eef2a-4ec2-4494-bb8c-d5b8de05a8d0" providerId="ADAL" clId="{B3EABD19-8940-4A01-AA13-C25C93FEC7E9}" dt="2021-05-20T17:54:39.960" v="7926" actId="20577"/>
          <ac:spMkLst>
            <pc:docMk/>
            <pc:sldMk cId="917900190" sldId="264"/>
            <ac:spMk id="2" creationId="{A7F8D729-F560-45AB-B149-26C1B272D445}"/>
          </ac:spMkLst>
        </pc:spChg>
        <pc:spChg chg="mod">
          <ac:chgData name="Romain Michalec" userId="434eef2a-4ec2-4494-bb8c-d5b8de05a8d0" providerId="ADAL" clId="{B3EABD19-8940-4A01-AA13-C25C93FEC7E9}" dt="2021-05-20T18:10:13.437" v="8352" actId="20577"/>
          <ac:spMkLst>
            <pc:docMk/>
            <pc:sldMk cId="917900190" sldId="264"/>
            <ac:spMk id="3" creationId="{79B77E24-A549-4A74-BE63-3A474EEF297D}"/>
          </ac:spMkLst>
        </pc:spChg>
        <pc:spChg chg="add del">
          <ac:chgData name="Romain Michalec" userId="434eef2a-4ec2-4494-bb8c-d5b8de05a8d0" providerId="ADAL" clId="{B3EABD19-8940-4A01-AA13-C25C93FEC7E9}" dt="2021-05-20T18:07:07.081" v="8330"/>
          <ac:spMkLst>
            <pc:docMk/>
            <pc:sldMk cId="917900190" sldId="264"/>
            <ac:spMk id="4" creationId="{7428BF6A-B04D-4458-B458-CB73F58C4DF7}"/>
          </ac:spMkLst>
        </pc:spChg>
        <pc:spChg chg="add del">
          <ac:chgData name="Romain Michalec" userId="434eef2a-4ec2-4494-bb8c-d5b8de05a8d0" providerId="ADAL" clId="{B3EABD19-8940-4A01-AA13-C25C93FEC7E9}" dt="2021-05-20T18:07:10.774" v="8332"/>
          <ac:spMkLst>
            <pc:docMk/>
            <pc:sldMk cId="917900190" sldId="264"/>
            <ac:spMk id="5" creationId="{5308D868-E170-4B11-9C61-ED94D199C5B0}"/>
          </ac:spMkLst>
        </pc:spChg>
      </pc:sldChg>
    </pc:docChg>
  </pc:docChgLst>
  <pc:docChgLst>
    <pc:chgData name="Romain Michalec" userId="S::romain.michalec@strath.ac.uk::434eef2a-4ec2-4494-bb8c-d5b8de05a8d0" providerId="AD" clId="Web-{E192FD94-C17F-EDB5-047B-970BB57C0BFB}"/>
    <pc:docChg chg="addSld delSld modSld">
      <pc:chgData name="Romain Michalec" userId="S::romain.michalec@strath.ac.uk::434eef2a-4ec2-4494-bb8c-d5b8de05a8d0" providerId="AD" clId="Web-{E192FD94-C17F-EDB5-047B-970BB57C0BFB}" dt="2021-05-19T09:33:31.297" v="685" actId="20577"/>
      <pc:docMkLst>
        <pc:docMk/>
      </pc:docMkLst>
      <pc:sldChg chg="modSp">
        <pc:chgData name="Romain Michalec" userId="S::romain.michalec@strath.ac.uk::434eef2a-4ec2-4494-bb8c-d5b8de05a8d0" providerId="AD" clId="Web-{E192FD94-C17F-EDB5-047B-970BB57C0BFB}" dt="2021-05-19T08:51:29.890" v="201" actId="20577"/>
        <pc:sldMkLst>
          <pc:docMk/>
          <pc:sldMk cId="109857222" sldId="256"/>
        </pc:sldMkLst>
        <pc:spChg chg="mod">
          <ac:chgData name="Romain Michalec" userId="S::romain.michalec@strath.ac.uk::434eef2a-4ec2-4494-bb8c-d5b8de05a8d0" providerId="AD" clId="Web-{E192FD94-C17F-EDB5-047B-970BB57C0BFB}" dt="2021-05-19T08:51:29.890" v="201" actId="20577"/>
          <ac:spMkLst>
            <pc:docMk/>
            <pc:sldMk cId="109857222" sldId="256"/>
            <ac:spMk id="3" creationId="{00000000-0000-0000-0000-000000000000}"/>
          </ac:spMkLst>
        </pc:spChg>
      </pc:sldChg>
      <pc:sldChg chg="addSp delSp modSp del mod modClrScheme chgLayout">
        <pc:chgData name="Romain Michalec" userId="S::romain.michalec@strath.ac.uk::434eef2a-4ec2-4494-bb8c-d5b8de05a8d0" providerId="AD" clId="Web-{E192FD94-C17F-EDB5-047B-970BB57C0BFB}" dt="2021-05-19T08:52:07.750" v="212"/>
        <pc:sldMkLst>
          <pc:docMk/>
          <pc:sldMk cId="155608056" sldId="257"/>
        </pc:sldMkLst>
        <pc:spChg chg="mod ord">
          <ac:chgData name="Romain Michalec" userId="S::romain.michalec@strath.ac.uk::434eef2a-4ec2-4494-bb8c-d5b8de05a8d0" providerId="AD" clId="Web-{E192FD94-C17F-EDB5-047B-970BB57C0BFB}" dt="2021-05-19T08:50:55.936" v="193" actId="20577"/>
          <ac:spMkLst>
            <pc:docMk/>
            <pc:sldMk cId="155608056" sldId="257"/>
            <ac:spMk id="2" creationId="{F02D6BE9-9415-49D9-85DD-AA8038ABABF1}"/>
          </ac:spMkLst>
        </pc:spChg>
        <pc:spChg chg="mod ord">
          <ac:chgData name="Romain Michalec" userId="S::romain.michalec@strath.ac.uk::434eef2a-4ec2-4494-bb8c-d5b8de05a8d0" providerId="AD" clId="Web-{E192FD94-C17F-EDB5-047B-970BB57C0BFB}" dt="2021-05-19T08:50:31.154" v="186"/>
          <ac:spMkLst>
            <pc:docMk/>
            <pc:sldMk cId="155608056" sldId="257"/>
            <ac:spMk id="3" creationId="{B706075B-4144-473B-9E19-554E3A98E079}"/>
          </ac:spMkLst>
        </pc:spChg>
        <pc:spChg chg="add del mod">
          <ac:chgData name="Romain Michalec" userId="S::romain.michalec@strath.ac.uk::434eef2a-4ec2-4494-bb8c-d5b8de05a8d0" providerId="AD" clId="Web-{E192FD94-C17F-EDB5-047B-970BB57C0BFB}" dt="2021-05-19T08:50:31.154" v="186"/>
          <ac:spMkLst>
            <pc:docMk/>
            <pc:sldMk cId="155608056" sldId="257"/>
            <ac:spMk id="4" creationId="{ECF68660-296C-4AD7-A4C3-A14B7A00F816}"/>
          </ac:spMkLst>
        </pc:spChg>
        <pc:spChg chg="del mod ord">
          <ac:chgData name="Romain Michalec" userId="S::romain.michalec@strath.ac.uk::434eef2a-4ec2-4494-bb8c-d5b8de05a8d0" providerId="AD" clId="Web-{E192FD94-C17F-EDB5-047B-970BB57C0BFB}" dt="2021-05-19T08:50:49.717" v="187"/>
          <ac:spMkLst>
            <pc:docMk/>
            <pc:sldMk cId="155608056" sldId="257"/>
            <ac:spMk id="5" creationId="{8EFD096A-CE4C-43FA-8E57-AF24CE77ECD9}"/>
          </ac:spMkLst>
        </pc:spChg>
        <pc:spChg chg="del mod ord">
          <ac:chgData name="Romain Michalec" userId="S::romain.michalec@strath.ac.uk::434eef2a-4ec2-4494-bb8c-d5b8de05a8d0" providerId="AD" clId="Web-{E192FD94-C17F-EDB5-047B-970BB57C0BFB}" dt="2021-05-19T08:50:22.435" v="185"/>
          <ac:spMkLst>
            <pc:docMk/>
            <pc:sldMk cId="155608056" sldId="257"/>
            <ac:spMk id="6" creationId="{32355928-D5AD-4A02-9188-36353DC38F03}"/>
          </ac:spMkLst>
        </pc:spChg>
        <pc:spChg chg="add del mod">
          <ac:chgData name="Romain Michalec" userId="S::romain.michalec@strath.ac.uk::434eef2a-4ec2-4494-bb8c-d5b8de05a8d0" providerId="AD" clId="Web-{E192FD94-C17F-EDB5-047B-970BB57C0BFB}" dt="2021-05-19T08:50:31.154" v="186"/>
          <ac:spMkLst>
            <pc:docMk/>
            <pc:sldMk cId="155608056" sldId="257"/>
            <ac:spMk id="8" creationId="{9A06E091-92FF-4FC2-AB7D-E6EEDF841116}"/>
          </ac:spMkLst>
        </pc:spChg>
      </pc:sldChg>
      <pc:sldChg chg="modSp new">
        <pc:chgData name="Romain Michalec" userId="S::romain.michalec@strath.ac.uk::434eef2a-4ec2-4494-bb8c-d5b8de05a8d0" providerId="AD" clId="Web-{E192FD94-C17F-EDB5-047B-970BB57C0BFB}" dt="2021-05-19T09:32:36.764" v="660" actId="20577"/>
        <pc:sldMkLst>
          <pc:docMk/>
          <pc:sldMk cId="2745163792" sldId="258"/>
        </pc:sldMkLst>
        <pc:spChg chg="mod">
          <ac:chgData name="Romain Michalec" userId="S::romain.michalec@strath.ac.uk::434eef2a-4ec2-4494-bb8c-d5b8de05a8d0" providerId="AD" clId="Web-{E192FD94-C17F-EDB5-047B-970BB57C0BFB}" dt="2021-05-19T08:51:53.187" v="211" actId="20577"/>
          <ac:spMkLst>
            <pc:docMk/>
            <pc:sldMk cId="2745163792" sldId="258"/>
            <ac:spMk id="2" creationId="{39BDEAAD-0234-44E9-B539-333247A90E4E}"/>
          </ac:spMkLst>
        </pc:spChg>
        <pc:spChg chg="mod">
          <ac:chgData name="Romain Michalec" userId="S::romain.michalec@strath.ac.uk::434eef2a-4ec2-4494-bb8c-d5b8de05a8d0" providerId="AD" clId="Web-{E192FD94-C17F-EDB5-047B-970BB57C0BFB}" dt="2021-05-19T09:32:36.764" v="660" actId="20577"/>
          <ac:spMkLst>
            <pc:docMk/>
            <pc:sldMk cId="2745163792" sldId="258"/>
            <ac:spMk id="3" creationId="{84F76032-AD3C-49ED-BABF-F2E6A55D5301}"/>
          </ac:spMkLst>
        </pc:spChg>
      </pc:sldChg>
      <pc:sldChg chg="modSp new">
        <pc:chgData name="Romain Michalec" userId="S::romain.michalec@strath.ac.uk::434eef2a-4ec2-4494-bb8c-d5b8de05a8d0" providerId="AD" clId="Web-{E192FD94-C17F-EDB5-047B-970BB57C0BFB}" dt="2021-05-19T09:33:31.297" v="685" actId="20577"/>
        <pc:sldMkLst>
          <pc:docMk/>
          <pc:sldMk cId="3559526604" sldId="259"/>
        </pc:sldMkLst>
        <pc:spChg chg="mod">
          <ac:chgData name="Romain Michalec" userId="S::romain.michalec@strath.ac.uk::434eef2a-4ec2-4494-bb8c-d5b8de05a8d0" providerId="AD" clId="Web-{E192FD94-C17F-EDB5-047B-970BB57C0BFB}" dt="2021-05-19T09:14:29.768" v="361" actId="20577"/>
          <ac:spMkLst>
            <pc:docMk/>
            <pc:sldMk cId="3559526604" sldId="259"/>
            <ac:spMk id="2" creationId="{0E0DE41F-EEA4-4B0C-98AB-E19CB0C38272}"/>
          </ac:spMkLst>
        </pc:spChg>
        <pc:spChg chg="mod">
          <ac:chgData name="Romain Michalec" userId="S::romain.michalec@strath.ac.uk::434eef2a-4ec2-4494-bb8c-d5b8de05a8d0" providerId="AD" clId="Web-{E192FD94-C17F-EDB5-047B-970BB57C0BFB}" dt="2021-05-19T09:33:31.297" v="685" actId="20577"/>
          <ac:spMkLst>
            <pc:docMk/>
            <pc:sldMk cId="3559526604" sldId="259"/>
            <ac:spMk id="3" creationId="{DCAADF1E-5E55-4572-9DE1-497A88A7079B}"/>
          </ac:spMkLst>
        </pc:spChg>
      </pc:sldChg>
    </pc:docChg>
  </pc:docChgLst>
  <pc:docChgLst>
    <pc:chgData name="Romain Michalec" userId="S::romain.michalec@strath.ac.uk::434eef2a-4ec2-4494-bb8c-d5b8de05a8d0" providerId="AD" clId="Web-{AB6D299C-CD3F-445A-A17D-9305B4A94554}"/>
    <pc:docChg chg="addSld modSld addMainMaster delMainMaster">
      <pc:chgData name="Romain Michalec" userId="S::romain.michalec@strath.ac.uk::434eef2a-4ec2-4494-bb8c-d5b8de05a8d0" providerId="AD" clId="Web-{AB6D299C-CD3F-445A-A17D-9305B4A94554}" dt="2021-05-19T08:17:19.521" v="99"/>
      <pc:docMkLst>
        <pc:docMk/>
      </pc:docMkLst>
      <pc:sldChg chg="addSp delSp modSp mod setBg modClrScheme setClrOvrMap chgLayout">
        <pc:chgData name="Romain Michalec" userId="S::romain.michalec@strath.ac.uk::434eef2a-4ec2-4494-bb8c-d5b8de05a8d0" providerId="AD" clId="Web-{AB6D299C-CD3F-445A-A17D-9305B4A94554}" dt="2021-05-19T08:17:19.521" v="99"/>
        <pc:sldMkLst>
          <pc:docMk/>
          <pc:sldMk cId="109857222" sldId="256"/>
        </pc:sldMkLst>
        <pc:spChg chg="mod ord">
          <ac:chgData name="Romain Michalec" userId="S::romain.michalec@strath.ac.uk::434eef2a-4ec2-4494-bb8c-d5b8de05a8d0" providerId="AD" clId="Web-{AB6D299C-CD3F-445A-A17D-9305B4A94554}" dt="2021-05-19T08:17:19.521" v="99"/>
          <ac:spMkLst>
            <pc:docMk/>
            <pc:sldMk cId="109857222" sldId="256"/>
            <ac:spMk id="2" creationId="{00000000-0000-0000-0000-000000000000}"/>
          </ac:spMkLst>
        </pc:spChg>
        <pc:spChg chg="mod ord">
          <ac:chgData name="Romain Michalec" userId="S::romain.michalec@strath.ac.uk::434eef2a-4ec2-4494-bb8c-d5b8de05a8d0" providerId="AD" clId="Web-{AB6D299C-CD3F-445A-A17D-9305B4A94554}" dt="2021-05-19T08:17:19.521" v="99"/>
          <ac:spMkLst>
            <pc:docMk/>
            <pc:sldMk cId="109857222" sldId="256"/>
            <ac:spMk id="3" creationId="{00000000-0000-0000-0000-000000000000}"/>
          </ac:spMkLst>
        </pc:spChg>
        <pc:spChg chg="add del">
          <ac:chgData name="Romain Michalec" userId="S::romain.michalec@strath.ac.uk::434eef2a-4ec2-4494-bb8c-d5b8de05a8d0" providerId="AD" clId="Web-{AB6D299C-CD3F-445A-A17D-9305B4A94554}" dt="2021-05-19T08:11:27.591" v="39"/>
          <ac:spMkLst>
            <pc:docMk/>
            <pc:sldMk cId="109857222" sldId="256"/>
            <ac:spMk id="5" creationId="{F616A82B-4290-46E7-BF7E-9119EFAF9B7F}"/>
          </ac:spMkLst>
        </pc:spChg>
        <pc:spChg chg="add del">
          <ac:chgData name="Romain Michalec" userId="S::romain.michalec@strath.ac.uk::434eef2a-4ec2-4494-bb8c-d5b8de05a8d0" providerId="AD" clId="Web-{AB6D299C-CD3F-445A-A17D-9305B4A94554}" dt="2021-05-19T08:11:46.013" v="41"/>
          <ac:spMkLst>
            <pc:docMk/>
            <pc:sldMk cId="109857222" sldId="256"/>
            <ac:spMk id="7" creationId="{D3F13AAF-525E-4953-A67E-7B34FDB4D899}"/>
          </ac:spMkLst>
        </pc:spChg>
        <pc:spChg chg="add del">
          <ac:chgData name="Romain Michalec" userId="S::romain.michalec@strath.ac.uk::434eef2a-4ec2-4494-bb8c-d5b8de05a8d0" providerId="AD" clId="Web-{AB6D299C-CD3F-445A-A17D-9305B4A94554}" dt="2021-05-19T08:11:06.434" v="37"/>
          <ac:spMkLst>
            <pc:docMk/>
            <pc:sldMk cId="109857222" sldId="256"/>
            <ac:spMk id="9" creationId="{EB9B5A19-3592-48E2-BC31-90E092BD68E1}"/>
          </ac:spMkLst>
        </pc:spChg>
        <pc:spChg chg="add">
          <ac:chgData name="Romain Michalec" userId="S::romain.michalec@strath.ac.uk::434eef2a-4ec2-4494-bb8c-d5b8de05a8d0" providerId="AD" clId="Web-{AB6D299C-CD3F-445A-A17D-9305B4A94554}" dt="2021-05-19T08:17:19.521" v="99"/>
          <ac:spMkLst>
            <pc:docMk/>
            <pc:sldMk cId="109857222" sldId="256"/>
            <ac:spMk id="20" creationId="{27577DEC-D9A5-404D-9789-702F4319BEC8}"/>
          </ac:spMkLst>
        </pc:spChg>
        <pc:spChg chg="add del">
          <ac:chgData name="Romain Michalec" userId="S::romain.michalec@strath.ac.uk::434eef2a-4ec2-4494-bb8c-d5b8de05a8d0" providerId="AD" clId="Web-{AB6D299C-CD3F-445A-A17D-9305B4A94554}" dt="2021-05-19T08:11:06.434" v="37"/>
          <ac:spMkLst>
            <pc:docMk/>
            <pc:sldMk cId="109857222" sldId="256"/>
            <ac:spMk id="23" creationId="{DD99E1B6-CBC4-4306-9DFC-847D6D135208}"/>
          </ac:spMkLst>
        </pc:spChg>
        <pc:grpChg chg="add del">
          <ac:chgData name="Romain Michalec" userId="S::romain.michalec@strath.ac.uk::434eef2a-4ec2-4494-bb8c-d5b8de05a8d0" providerId="AD" clId="Web-{AB6D299C-CD3F-445A-A17D-9305B4A94554}" dt="2021-05-19T08:11:06.434" v="37"/>
          <ac:grpSpMkLst>
            <pc:docMk/>
            <pc:sldMk cId="109857222" sldId="256"/>
            <ac:grpSpMk id="11" creationId="{E2548C40-4C00-4E91-BFA6-84B4D66225A4}"/>
          </ac:grpSpMkLst>
        </pc:grpChg>
        <pc:grpChg chg="add">
          <ac:chgData name="Romain Michalec" userId="S::romain.michalec@strath.ac.uk::434eef2a-4ec2-4494-bb8c-d5b8de05a8d0" providerId="AD" clId="Web-{AB6D299C-CD3F-445A-A17D-9305B4A94554}" dt="2021-05-19T08:17:19.521" v="99"/>
          <ac:grpSpMkLst>
            <pc:docMk/>
            <pc:sldMk cId="109857222" sldId="256"/>
            <ac:grpSpMk id="21" creationId="{CEEA9366-CEA8-4F23-B065-4337F0D836FE}"/>
          </ac:grpSpMkLst>
        </pc:grpChg>
        <pc:picChg chg="add del">
          <ac:chgData name="Romain Michalec" userId="S::romain.michalec@strath.ac.uk::434eef2a-4ec2-4494-bb8c-d5b8de05a8d0" providerId="AD" clId="Web-{AB6D299C-CD3F-445A-A17D-9305B4A94554}" dt="2021-05-19T08:11:06.434" v="37"/>
          <ac:picMkLst>
            <pc:docMk/>
            <pc:sldMk cId="109857222" sldId="256"/>
            <ac:picMk id="4" creationId="{125DE98D-A0EE-4C28-8FEA-C62114307A0A}"/>
          </ac:picMkLst>
        </pc:picChg>
        <pc:picChg chg="add del">
          <ac:chgData name="Romain Michalec" userId="S::romain.michalec@strath.ac.uk::434eef2a-4ec2-4494-bb8c-d5b8de05a8d0" providerId="AD" clId="Web-{AB6D299C-CD3F-445A-A17D-9305B4A94554}" dt="2021-05-19T08:11:27.591" v="39"/>
          <ac:picMkLst>
            <pc:docMk/>
            <pc:sldMk cId="109857222" sldId="256"/>
            <ac:picMk id="6" creationId="{B5D53FE8-393E-4E61-BB06-C23192575287}"/>
          </ac:picMkLst>
        </pc:picChg>
        <pc:picChg chg="add del">
          <ac:chgData name="Romain Michalec" userId="S::romain.michalec@strath.ac.uk::434eef2a-4ec2-4494-bb8c-d5b8de05a8d0" providerId="AD" clId="Web-{AB6D299C-CD3F-445A-A17D-9305B4A94554}" dt="2021-05-19T08:11:46.013" v="41"/>
          <ac:picMkLst>
            <pc:docMk/>
            <pc:sldMk cId="109857222" sldId="256"/>
            <ac:picMk id="8" creationId="{B2D7AD03-E24C-4815-83A6-4E03CF687E24}"/>
          </ac:picMkLst>
        </pc:picChg>
        <pc:cxnChg chg="add del">
          <ac:chgData name="Romain Michalec" userId="S::romain.michalec@strath.ac.uk::434eef2a-4ec2-4494-bb8c-d5b8de05a8d0" providerId="AD" clId="Web-{AB6D299C-CD3F-445A-A17D-9305B4A94554}" dt="2021-05-19T08:11:46.013" v="41"/>
          <ac:cxnSpMkLst>
            <pc:docMk/>
            <pc:sldMk cId="109857222" sldId="256"/>
            <ac:cxnSpMk id="10" creationId="{32E97E5C-7A5F-424E-AAE4-654396E90799}"/>
          </ac:cxnSpMkLst>
        </pc:cxnChg>
      </pc:sldChg>
      <pc:sldChg chg="addSp modSp new mod modClrScheme modShow chgLayout">
        <pc:chgData name="Romain Michalec" userId="S::romain.michalec@strath.ac.uk::434eef2a-4ec2-4494-bb8c-d5b8de05a8d0" providerId="AD" clId="Web-{AB6D299C-CD3F-445A-A17D-9305B4A94554}" dt="2021-05-19T08:16:26.442" v="98" actId="20577"/>
        <pc:sldMkLst>
          <pc:docMk/>
          <pc:sldMk cId="155608056" sldId="257"/>
        </pc:sldMkLst>
        <pc:spChg chg="mod ord">
          <ac:chgData name="Romain Michalec" userId="S::romain.michalec@strath.ac.uk::434eef2a-4ec2-4494-bb8c-d5b8de05a8d0" providerId="AD" clId="Web-{AB6D299C-CD3F-445A-A17D-9305B4A94554}" dt="2021-05-19T08:15:54.660" v="82"/>
          <ac:spMkLst>
            <pc:docMk/>
            <pc:sldMk cId="155608056" sldId="257"/>
            <ac:spMk id="2" creationId="{F02D6BE9-9415-49D9-85DD-AA8038ABABF1}"/>
          </ac:spMkLst>
        </pc:spChg>
        <pc:spChg chg="mod ord">
          <ac:chgData name="Romain Michalec" userId="S::romain.michalec@strath.ac.uk::434eef2a-4ec2-4494-bb8c-d5b8de05a8d0" providerId="AD" clId="Web-{AB6D299C-CD3F-445A-A17D-9305B4A94554}" dt="2021-05-19T08:16:20.785" v="97" actId="20577"/>
          <ac:spMkLst>
            <pc:docMk/>
            <pc:sldMk cId="155608056" sldId="257"/>
            <ac:spMk id="3" creationId="{B706075B-4144-473B-9E19-554E3A98E079}"/>
          </ac:spMkLst>
        </pc:spChg>
        <pc:spChg chg="mod ord">
          <ac:chgData name="Romain Michalec" userId="S::romain.michalec@strath.ac.uk::434eef2a-4ec2-4494-bb8c-d5b8de05a8d0" providerId="AD" clId="Web-{AB6D299C-CD3F-445A-A17D-9305B4A94554}" dt="2021-05-19T08:16:26.442" v="98" actId="20577"/>
          <ac:spMkLst>
            <pc:docMk/>
            <pc:sldMk cId="155608056" sldId="257"/>
            <ac:spMk id="4" creationId="{ECF68660-296C-4AD7-A4C3-A14B7A00F816}"/>
          </ac:spMkLst>
        </pc:spChg>
        <pc:spChg chg="add mod ord">
          <ac:chgData name="Romain Michalec" userId="S::romain.michalec@strath.ac.uk::434eef2a-4ec2-4494-bb8c-d5b8de05a8d0" providerId="AD" clId="Web-{AB6D299C-CD3F-445A-A17D-9305B4A94554}" dt="2021-05-19T08:16:04.316" v="91" actId="20577"/>
          <ac:spMkLst>
            <pc:docMk/>
            <pc:sldMk cId="155608056" sldId="257"/>
            <ac:spMk id="5" creationId="{8EFD096A-CE4C-43FA-8E57-AF24CE77ECD9}"/>
          </ac:spMkLst>
        </pc:spChg>
        <pc:spChg chg="add mod ord">
          <ac:chgData name="Romain Michalec" userId="S::romain.michalec@strath.ac.uk::434eef2a-4ec2-4494-bb8c-d5b8de05a8d0" providerId="AD" clId="Web-{AB6D299C-CD3F-445A-A17D-9305B4A94554}" dt="2021-05-19T08:16:11.457" v="96" actId="20577"/>
          <ac:spMkLst>
            <pc:docMk/>
            <pc:sldMk cId="155608056" sldId="257"/>
            <ac:spMk id="6" creationId="{32355928-D5AD-4A02-9188-36353DC38F03}"/>
          </ac:spMkLst>
        </pc:spChg>
      </pc:sldChg>
      <pc:sldMasterChg chg="add del addSldLayout delSldLayout">
        <pc:chgData name="Romain Michalec" userId="S::romain.michalec@strath.ac.uk::434eef2a-4ec2-4494-bb8c-d5b8de05a8d0" providerId="AD" clId="Web-{AB6D299C-CD3F-445A-A17D-9305B4A94554}" dt="2021-05-19T08:12:15.608" v="42"/>
        <pc:sldMasterMkLst>
          <pc:docMk/>
          <pc:sldMasterMk cId="2460954070" sldId="2147483660"/>
        </pc:sldMasterMkLst>
        <pc:sldLayoutChg chg="add del">
          <pc:chgData name="Romain Michalec" userId="S::romain.michalec@strath.ac.uk::434eef2a-4ec2-4494-bb8c-d5b8de05a8d0" providerId="AD" clId="Web-{AB6D299C-CD3F-445A-A17D-9305B4A94554}" dt="2021-05-19T08:12:15.608" v="42"/>
          <pc:sldLayoutMkLst>
            <pc:docMk/>
            <pc:sldMasterMk cId="2460954070" sldId="2147483660"/>
            <pc:sldLayoutMk cId="2385387890" sldId="2147483661"/>
          </pc:sldLayoutMkLst>
        </pc:sldLayoutChg>
        <pc:sldLayoutChg chg="add del">
          <pc:chgData name="Romain Michalec" userId="S::romain.michalec@strath.ac.uk::434eef2a-4ec2-4494-bb8c-d5b8de05a8d0" providerId="AD" clId="Web-{AB6D299C-CD3F-445A-A17D-9305B4A94554}" dt="2021-05-19T08:12:15.608" v="42"/>
          <pc:sldLayoutMkLst>
            <pc:docMk/>
            <pc:sldMasterMk cId="2460954070" sldId="2147483660"/>
            <pc:sldLayoutMk cId="949138452" sldId="2147483662"/>
          </pc:sldLayoutMkLst>
        </pc:sldLayoutChg>
        <pc:sldLayoutChg chg="add del">
          <pc:chgData name="Romain Michalec" userId="S::romain.michalec@strath.ac.uk::434eef2a-4ec2-4494-bb8c-d5b8de05a8d0" providerId="AD" clId="Web-{AB6D299C-CD3F-445A-A17D-9305B4A94554}" dt="2021-05-19T08:12:15.608" v="42"/>
          <pc:sldLayoutMkLst>
            <pc:docMk/>
            <pc:sldMasterMk cId="2460954070" sldId="2147483660"/>
            <pc:sldLayoutMk cId="2591524520" sldId="2147483663"/>
          </pc:sldLayoutMkLst>
        </pc:sldLayoutChg>
        <pc:sldLayoutChg chg="add del">
          <pc:chgData name="Romain Michalec" userId="S::romain.michalec@strath.ac.uk::434eef2a-4ec2-4494-bb8c-d5b8de05a8d0" providerId="AD" clId="Web-{AB6D299C-CD3F-445A-A17D-9305B4A94554}" dt="2021-05-19T08:12:15.608" v="42"/>
          <pc:sldLayoutMkLst>
            <pc:docMk/>
            <pc:sldMasterMk cId="2460954070" sldId="2147483660"/>
            <pc:sldLayoutMk cId="1203092039" sldId="2147483664"/>
          </pc:sldLayoutMkLst>
        </pc:sldLayoutChg>
        <pc:sldLayoutChg chg="add del">
          <pc:chgData name="Romain Michalec" userId="S::romain.michalec@strath.ac.uk::434eef2a-4ec2-4494-bb8c-d5b8de05a8d0" providerId="AD" clId="Web-{AB6D299C-CD3F-445A-A17D-9305B4A94554}" dt="2021-05-19T08:12:15.608" v="42"/>
          <pc:sldLayoutMkLst>
            <pc:docMk/>
            <pc:sldMasterMk cId="2460954070" sldId="2147483660"/>
            <pc:sldLayoutMk cId="3733172339" sldId="2147483665"/>
          </pc:sldLayoutMkLst>
        </pc:sldLayoutChg>
        <pc:sldLayoutChg chg="add del">
          <pc:chgData name="Romain Michalec" userId="S::romain.michalec@strath.ac.uk::434eef2a-4ec2-4494-bb8c-d5b8de05a8d0" providerId="AD" clId="Web-{AB6D299C-CD3F-445A-A17D-9305B4A94554}" dt="2021-05-19T08:12:15.608" v="42"/>
          <pc:sldLayoutMkLst>
            <pc:docMk/>
            <pc:sldMasterMk cId="2460954070" sldId="2147483660"/>
            <pc:sldLayoutMk cId="3210312558" sldId="2147483666"/>
          </pc:sldLayoutMkLst>
        </pc:sldLayoutChg>
        <pc:sldLayoutChg chg="add del">
          <pc:chgData name="Romain Michalec" userId="S::romain.michalec@strath.ac.uk::434eef2a-4ec2-4494-bb8c-d5b8de05a8d0" providerId="AD" clId="Web-{AB6D299C-CD3F-445A-A17D-9305B4A94554}" dt="2021-05-19T08:12:15.608" v="42"/>
          <pc:sldLayoutMkLst>
            <pc:docMk/>
            <pc:sldMasterMk cId="2460954070" sldId="2147483660"/>
            <pc:sldLayoutMk cId="3146388984" sldId="2147483667"/>
          </pc:sldLayoutMkLst>
        </pc:sldLayoutChg>
        <pc:sldLayoutChg chg="add del">
          <pc:chgData name="Romain Michalec" userId="S::romain.michalec@strath.ac.uk::434eef2a-4ec2-4494-bb8c-d5b8de05a8d0" providerId="AD" clId="Web-{AB6D299C-CD3F-445A-A17D-9305B4A94554}" dt="2021-05-19T08:12:15.608" v="42"/>
          <pc:sldLayoutMkLst>
            <pc:docMk/>
            <pc:sldMasterMk cId="2460954070" sldId="2147483660"/>
            <pc:sldLayoutMk cId="3171841454" sldId="2147483668"/>
          </pc:sldLayoutMkLst>
        </pc:sldLayoutChg>
        <pc:sldLayoutChg chg="add del">
          <pc:chgData name="Romain Michalec" userId="S::romain.michalec@strath.ac.uk::434eef2a-4ec2-4494-bb8c-d5b8de05a8d0" providerId="AD" clId="Web-{AB6D299C-CD3F-445A-A17D-9305B4A94554}" dt="2021-05-19T08:12:15.608" v="42"/>
          <pc:sldLayoutMkLst>
            <pc:docMk/>
            <pc:sldMasterMk cId="2460954070" sldId="2147483660"/>
            <pc:sldLayoutMk cId="1718958274" sldId="2147483669"/>
          </pc:sldLayoutMkLst>
        </pc:sldLayoutChg>
        <pc:sldLayoutChg chg="add del">
          <pc:chgData name="Romain Michalec" userId="S::romain.michalec@strath.ac.uk::434eef2a-4ec2-4494-bb8c-d5b8de05a8d0" providerId="AD" clId="Web-{AB6D299C-CD3F-445A-A17D-9305B4A94554}" dt="2021-05-19T08:12:15.608" v="42"/>
          <pc:sldLayoutMkLst>
            <pc:docMk/>
            <pc:sldMasterMk cId="2460954070" sldId="2147483660"/>
            <pc:sldLayoutMk cId="2202905451" sldId="2147483670"/>
          </pc:sldLayoutMkLst>
        </pc:sldLayoutChg>
        <pc:sldLayoutChg chg="add del">
          <pc:chgData name="Romain Michalec" userId="S::romain.michalec@strath.ac.uk::434eef2a-4ec2-4494-bb8c-d5b8de05a8d0" providerId="AD" clId="Web-{AB6D299C-CD3F-445A-A17D-9305B4A94554}" dt="2021-05-19T08:12:15.608" v="42"/>
          <pc:sldLayoutMkLst>
            <pc:docMk/>
            <pc:sldMasterMk cId="2460954070" sldId="2147483660"/>
            <pc:sldLayoutMk cId="3479445657" sldId="2147483671"/>
          </pc:sldLayoutMkLst>
        </pc:sldLayoutChg>
      </pc:sldMasterChg>
      <pc:sldMasterChg chg="add del addSldLayout delSldLayout modSldLayout">
        <pc:chgData name="Romain Michalec" userId="S::romain.michalec@strath.ac.uk::434eef2a-4ec2-4494-bb8c-d5b8de05a8d0" providerId="AD" clId="Web-{AB6D299C-CD3F-445A-A17D-9305B4A94554}" dt="2021-05-19T08:12:26.827" v="43"/>
        <pc:sldMasterMkLst>
          <pc:docMk/>
          <pc:sldMasterMk cId="2312806128" sldId="2147483672"/>
        </pc:sldMasterMkLst>
        <pc:sldLayoutChg chg="add del mod replId">
          <pc:chgData name="Romain Michalec" userId="S::romain.michalec@strath.ac.uk::434eef2a-4ec2-4494-bb8c-d5b8de05a8d0" providerId="AD" clId="Web-{AB6D299C-CD3F-445A-A17D-9305B4A94554}" dt="2021-05-19T08:12:26.827" v="43"/>
          <pc:sldLayoutMkLst>
            <pc:docMk/>
            <pc:sldMasterMk cId="2312806128" sldId="2147483672"/>
            <pc:sldLayoutMk cId="3760347691" sldId="2147483673"/>
          </pc:sldLayoutMkLst>
        </pc:sldLayoutChg>
        <pc:sldLayoutChg chg="add del mod replId">
          <pc:chgData name="Romain Michalec" userId="S::romain.michalec@strath.ac.uk::434eef2a-4ec2-4494-bb8c-d5b8de05a8d0" providerId="AD" clId="Web-{AB6D299C-CD3F-445A-A17D-9305B4A94554}" dt="2021-05-19T08:12:26.827" v="43"/>
          <pc:sldLayoutMkLst>
            <pc:docMk/>
            <pc:sldMasterMk cId="2312806128" sldId="2147483672"/>
            <pc:sldLayoutMk cId="1581071873" sldId="2147483674"/>
          </pc:sldLayoutMkLst>
        </pc:sldLayoutChg>
        <pc:sldLayoutChg chg="add del mod replId">
          <pc:chgData name="Romain Michalec" userId="S::romain.michalec@strath.ac.uk::434eef2a-4ec2-4494-bb8c-d5b8de05a8d0" providerId="AD" clId="Web-{AB6D299C-CD3F-445A-A17D-9305B4A94554}" dt="2021-05-19T08:12:26.827" v="43"/>
          <pc:sldLayoutMkLst>
            <pc:docMk/>
            <pc:sldMasterMk cId="2312806128" sldId="2147483672"/>
            <pc:sldLayoutMk cId="960892071" sldId="2147483675"/>
          </pc:sldLayoutMkLst>
        </pc:sldLayoutChg>
        <pc:sldLayoutChg chg="add del mod replId">
          <pc:chgData name="Romain Michalec" userId="S::romain.michalec@strath.ac.uk::434eef2a-4ec2-4494-bb8c-d5b8de05a8d0" providerId="AD" clId="Web-{AB6D299C-CD3F-445A-A17D-9305B4A94554}" dt="2021-05-19T08:12:26.827" v="43"/>
          <pc:sldLayoutMkLst>
            <pc:docMk/>
            <pc:sldMasterMk cId="2312806128" sldId="2147483672"/>
            <pc:sldLayoutMk cId="3985803834" sldId="2147483676"/>
          </pc:sldLayoutMkLst>
        </pc:sldLayoutChg>
        <pc:sldLayoutChg chg="add del mod replId">
          <pc:chgData name="Romain Michalec" userId="S::romain.michalec@strath.ac.uk::434eef2a-4ec2-4494-bb8c-d5b8de05a8d0" providerId="AD" clId="Web-{AB6D299C-CD3F-445A-A17D-9305B4A94554}" dt="2021-05-19T08:12:26.827" v="43"/>
          <pc:sldLayoutMkLst>
            <pc:docMk/>
            <pc:sldMasterMk cId="2312806128" sldId="2147483672"/>
            <pc:sldLayoutMk cId="2450777548" sldId="2147483677"/>
          </pc:sldLayoutMkLst>
        </pc:sldLayoutChg>
        <pc:sldLayoutChg chg="add del mod replId">
          <pc:chgData name="Romain Michalec" userId="S::romain.michalec@strath.ac.uk::434eef2a-4ec2-4494-bb8c-d5b8de05a8d0" providerId="AD" clId="Web-{AB6D299C-CD3F-445A-A17D-9305B4A94554}" dt="2021-05-19T08:12:26.827" v="43"/>
          <pc:sldLayoutMkLst>
            <pc:docMk/>
            <pc:sldMasterMk cId="2312806128" sldId="2147483672"/>
            <pc:sldLayoutMk cId="449191916" sldId="2147483678"/>
          </pc:sldLayoutMkLst>
        </pc:sldLayoutChg>
        <pc:sldLayoutChg chg="add del mod replId">
          <pc:chgData name="Romain Michalec" userId="S::romain.michalec@strath.ac.uk::434eef2a-4ec2-4494-bb8c-d5b8de05a8d0" providerId="AD" clId="Web-{AB6D299C-CD3F-445A-A17D-9305B4A94554}" dt="2021-05-19T08:12:26.827" v="43"/>
          <pc:sldLayoutMkLst>
            <pc:docMk/>
            <pc:sldMasterMk cId="2312806128" sldId="2147483672"/>
            <pc:sldLayoutMk cId="120397766" sldId="2147483679"/>
          </pc:sldLayoutMkLst>
        </pc:sldLayoutChg>
        <pc:sldLayoutChg chg="add del mod replId">
          <pc:chgData name="Romain Michalec" userId="S::romain.michalec@strath.ac.uk::434eef2a-4ec2-4494-bb8c-d5b8de05a8d0" providerId="AD" clId="Web-{AB6D299C-CD3F-445A-A17D-9305B4A94554}" dt="2021-05-19T08:12:26.827" v="43"/>
          <pc:sldLayoutMkLst>
            <pc:docMk/>
            <pc:sldMasterMk cId="2312806128" sldId="2147483672"/>
            <pc:sldLayoutMk cId="1975358159" sldId="2147483680"/>
          </pc:sldLayoutMkLst>
        </pc:sldLayoutChg>
        <pc:sldLayoutChg chg="add del mod replId">
          <pc:chgData name="Romain Michalec" userId="S::romain.michalec@strath.ac.uk::434eef2a-4ec2-4494-bb8c-d5b8de05a8d0" providerId="AD" clId="Web-{AB6D299C-CD3F-445A-A17D-9305B4A94554}" dt="2021-05-19T08:12:26.827" v="43"/>
          <pc:sldLayoutMkLst>
            <pc:docMk/>
            <pc:sldMasterMk cId="2312806128" sldId="2147483672"/>
            <pc:sldLayoutMk cId="4025071083" sldId="2147483681"/>
          </pc:sldLayoutMkLst>
        </pc:sldLayoutChg>
        <pc:sldLayoutChg chg="add del mod replId">
          <pc:chgData name="Romain Michalec" userId="S::romain.michalec@strath.ac.uk::434eef2a-4ec2-4494-bb8c-d5b8de05a8d0" providerId="AD" clId="Web-{AB6D299C-CD3F-445A-A17D-9305B4A94554}" dt="2021-05-19T08:12:26.827" v="43"/>
          <pc:sldLayoutMkLst>
            <pc:docMk/>
            <pc:sldMasterMk cId="2312806128" sldId="2147483672"/>
            <pc:sldLayoutMk cId="538594656" sldId="2147483682"/>
          </pc:sldLayoutMkLst>
        </pc:sldLayoutChg>
        <pc:sldLayoutChg chg="add del mod replId">
          <pc:chgData name="Romain Michalec" userId="S::romain.michalec@strath.ac.uk::434eef2a-4ec2-4494-bb8c-d5b8de05a8d0" providerId="AD" clId="Web-{AB6D299C-CD3F-445A-A17D-9305B4A94554}" dt="2021-05-19T08:12:26.827" v="43"/>
          <pc:sldLayoutMkLst>
            <pc:docMk/>
            <pc:sldMasterMk cId="2312806128" sldId="2147483672"/>
            <pc:sldLayoutMk cId="1026125919" sldId="2147483683"/>
          </pc:sldLayoutMkLst>
        </pc:sldLayoutChg>
      </pc:sldMasterChg>
      <pc:sldMasterChg chg="add del addSldLayout delSldLayout modSldLayout">
        <pc:chgData name="Romain Michalec" userId="S::romain.michalec@strath.ac.uk::434eef2a-4ec2-4494-bb8c-d5b8de05a8d0" providerId="AD" clId="Web-{AB6D299C-CD3F-445A-A17D-9305B4A94554}" dt="2021-05-19T08:12:50.718" v="44"/>
        <pc:sldMasterMkLst>
          <pc:docMk/>
          <pc:sldMasterMk cId="1205839995" sldId="2147483684"/>
        </pc:sldMasterMkLst>
        <pc:sldLayoutChg chg="add del mod replId">
          <pc:chgData name="Romain Michalec" userId="S::romain.michalec@strath.ac.uk::434eef2a-4ec2-4494-bb8c-d5b8de05a8d0" providerId="AD" clId="Web-{AB6D299C-CD3F-445A-A17D-9305B4A94554}" dt="2021-05-19T08:12:50.718" v="44"/>
          <pc:sldLayoutMkLst>
            <pc:docMk/>
            <pc:sldMasterMk cId="1205839995" sldId="2147483684"/>
            <pc:sldLayoutMk cId="1553873522" sldId="2147483685"/>
          </pc:sldLayoutMkLst>
        </pc:sldLayoutChg>
        <pc:sldLayoutChg chg="add del mod replId">
          <pc:chgData name="Romain Michalec" userId="S::romain.michalec@strath.ac.uk::434eef2a-4ec2-4494-bb8c-d5b8de05a8d0" providerId="AD" clId="Web-{AB6D299C-CD3F-445A-A17D-9305B4A94554}" dt="2021-05-19T08:12:50.718" v="44"/>
          <pc:sldLayoutMkLst>
            <pc:docMk/>
            <pc:sldMasterMk cId="1205839995" sldId="2147483684"/>
            <pc:sldLayoutMk cId="1272170357" sldId="2147483686"/>
          </pc:sldLayoutMkLst>
        </pc:sldLayoutChg>
        <pc:sldLayoutChg chg="add del mod replId">
          <pc:chgData name="Romain Michalec" userId="S::romain.michalec@strath.ac.uk::434eef2a-4ec2-4494-bb8c-d5b8de05a8d0" providerId="AD" clId="Web-{AB6D299C-CD3F-445A-A17D-9305B4A94554}" dt="2021-05-19T08:12:50.718" v="44"/>
          <pc:sldLayoutMkLst>
            <pc:docMk/>
            <pc:sldMasterMk cId="1205839995" sldId="2147483684"/>
            <pc:sldLayoutMk cId="1945942388" sldId="2147483687"/>
          </pc:sldLayoutMkLst>
        </pc:sldLayoutChg>
        <pc:sldLayoutChg chg="add del mod replId">
          <pc:chgData name="Romain Michalec" userId="S::romain.michalec@strath.ac.uk::434eef2a-4ec2-4494-bb8c-d5b8de05a8d0" providerId="AD" clId="Web-{AB6D299C-CD3F-445A-A17D-9305B4A94554}" dt="2021-05-19T08:12:50.718" v="44"/>
          <pc:sldLayoutMkLst>
            <pc:docMk/>
            <pc:sldMasterMk cId="1205839995" sldId="2147483684"/>
            <pc:sldLayoutMk cId="1325187052" sldId="2147483688"/>
          </pc:sldLayoutMkLst>
        </pc:sldLayoutChg>
        <pc:sldLayoutChg chg="add del mod replId">
          <pc:chgData name="Romain Michalec" userId="S::romain.michalec@strath.ac.uk::434eef2a-4ec2-4494-bb8c-d5b8de05a8d0" providerId="AD" clId="Web-{AB6D299C-CD3F-445A-A17D-9305B4A94554}" dt="2021-05-19T08:12:50.718" v="44"/>
          <pc:sldLayoutMkLst>
            <pc:docMk/>
            <pc:sldMasterMk cId="1205839995" sldId="2147483684"/>
            <pc:sldLayoutMk cId="715027797" sldId="2147483689"/>
          </pc:sldLayoutMkLst>
        </pc:sldLayoutChg>
        <pc:sldLayoutChg chg="add del mod replId">
          <pc:chgData name="Romain Michalec" userId="S::romain.michalec@strath.ac.uk::434eef2a-4ec2-4494-bb8c-d5b8de05a8d0" providerId="AD" clId="Web-{AB6D299C-CD3F-445A-A17D-9305B4A94554}" dt="2021-05-19T08:12:50.718" v="44"/>
          <pc:sldLayoutMkLst>
            <pc:docMk/>
            <pc:sldMasterMk cId="1205839995" sldId="2147483684"/>
            <pc:sldLayoutMk cId="985771685" sldId="2147483690"/>
          </pc:sldLayoutMkLst>
        </pc:sldLayoutChg>
        <pc:sldLayoutChg chg="add del mod replId">
          <pc:chgData name="Romain Michalec" userId="S::romain.michalec@strath.ac.uk::434eef2a-4ec2-4494-bb8c-d5b8de05a8d0" providerId="AD" clId="Web-{AB6D299C-CD3F-445A-A17D-9305B4A94554}" dt="2021-05-19T08:12:50.718" v="44"/>
          <pc:sldLayoutMkLst>
            <pc:docMk/>
            <pc:sldMasterMk cId="1205839995" sldId="2147483684"/>
            <pc:sldLayoutMk cId="2852033018" sldId="2147483691"/>
          </pc:sldLayoutMkLst>
        </pc:sldLayoutChg>
        <pc:sldLayoutChg chg="add del mod replId">
          <pc:chgData name="Romain Michalec" userId="S::romain.michalec@strath.ac.uk::434eef2a-4ec2-4494-bb8c-d5b8de05a8d0" providerId="AD" clId="Web-{AB6D299C-CD3F-445A-A17D-9305B4A94554}" dt="2021-05-19T08:12:50.718" v="44"/>
          <pc:sldLayoutMkLst>
            <pc:docMk/>
            <pc:sldMasterMk cId="1205839995" sldId="2147483684"/>
            <pc:sldLayoutMk cId="2358218843" sldId="2147483692"/>
          </pc:sldLayoutMkLst>
        </pc:sldLayoutChg>
        <pc:sldLayoutChg chg="add del mod replId">
          <pc:chgData name="Romain Michalec" userId="S::romain.michalec@strath.ac.uk::434eef2a-4ec2-4494-bb8c-d5b8de05a8d0" providerId="AD" clId="Web-{AB6D299C-CD3F-445A-A17D-9305B4A94554}" dt="2021-05-19T08:12:50.718" v="44"/>
          <pc:sldLayoutMkLst>
            <pc:docMk/>
            <pc:sldMasterMk cId="1205839995" sldId="2147483684"/>
            <pc:sldLayoutMk cId="1446954241" sldId="2147483693"/>
          </pc:sldLayoutMkLst>
        </pc:sldLayoutChg>
        <pc:sldLayoutChg chg="add del mod replId">
          <pc:chgData name="Romain Michalec" userId="S::romain.michalec@strath.ac.uk::434eef2a-4ec2-4494-bb8c-d5b8de05a8d0" providerId="AD" clId="Web-{AB6D299C-CD3F-445A-A17D-9305B4A94554}" dt="2021-05-19T08:12:50.718" v="44"/>
          <pc:sldLayoutMkLst>
            <pc:docMk/>
            <pc:sldMasterMk cId="1205839995" sldId="2147483684"/>
            <pc:sldLayoutMk cId="509315811" sldId="2147483694"/>
          </pc:sldLayoutMkLst>
        </pc:sldLayoutChg>
        <pc:sldLayoutChg chg="add del mod replId">
          <pc:chgData name="Romain Michalec" userId="S::romain.michalec@strath.ac.uk::434eef2a-4ec2-4494-bb8c-d5b8de05a8d0" providerId="AD" clId="Web-{AB6D299C-CD3F-445A-A17D-9305B4A94554}" dt="2021-05-19T08:12:50.718" v="44"/>
          <pc:sldLayoutMkLst>
            <pc:docMk/>
            <pc:sldMasterMk cId="1205839995" sldId="2147483684"/>
            <pc:sldLayoutMk cId="122806432" sldId="2147483695"/>
          </pc:sldLayoutMkLst>
        </pc:sldLayoutChg>
        <pc:sldLayoutChg chg="add del mod replId">
          <pc:chgData name="Romain Michalec" userId="S::romain.michalec@strath.ac.uk::434eef2a-4ec2-4494-bb8c-d5b8de05a8d0" providerId="AD" clId="Web-{AB6D299C-CD3F-445A-A17D-9305B4A94554}" dt="2021-05-19T08:12:50.718" v="44"/>
          <pc:sldLayoutMkLst>
            <pc:docMk/>
            <pc:sldMasterMk cId="1205839995" sldId="2147483684"/>
            <pc:sldLayoutMk cId="3462875960" sldId="2147483696"/>
          </pc:sldLayoutMkLst>
        </pc:sldLayoutChg>
        <pc:sldLayoutChg chg="add del mod replId">
          <pc:chgData name="Romain Michalec" userId="S::romain.michalec@strath.ac.uk::434eef2a-4ec2-4494-bb8c-d5b8de05a8d0" providerId="AD" clId="Web-{AB6D299C-CD3F-445A-A17D-9305B4A94554}" dt="2021-05-19T08:12:50.718" v="44"/>
          <pc:sldLayoutMkLst>
            <pc:docMk/>
            <pc:sldMasterMk cId="1205839995" sldId="2147483684"/>
            <pc:sldLayoutMk cId="4038300932" sldId="2147483697"/>
          </pc:sldLayoutMkLst>
        </pc:sldLayoutChg>
        <pc:sldLayoutChg chg="add del mod replId">
          <pc:chgData name="Romain Michalec" userId="S::romain.michalec@strath.ac.uk::434eef2a-4ec2-4494-bb8c-d5b8de05a8d0" providerId="AD" clId="Web-{AB6D299C-CD3F-445A-A17D-9305B4A94554}" dt="2021-05-19T08:12:50.718" v="44"/>
          <pc:sldLayoutMkLst>
            <pc:docMk/>
            <pc:sldMasterMk cId="1205839995" sldId="2147483684"/>
            <pc:sldLayoutMk cId="1421112640" sldId="2147483698"/>
          </pc:sldLayoutMkLst>
        </pc:sldLayoutChg>
        <pc:sldLayoutChg chg="add del mod replId">
          <pc:chgData name="Romain Michalec" userId="S::romain.michalec@strath.ac.uk::434eef2a-4ec2-4494-bb8c-d5b8de05a8d0" providerId="AD" clId="Web-{AB6D299C-CD3F-445A-A17D-9305B4A94554}" dt="2021-05-19T08:12:50.718" v="44"/>
          <pc:sldLayoutMkLst>
            <pc:docMk/>
            <pc:sldMasterMk cId="1205839995" sldId="2147483684"/>
            <pc:sldLayoutMk cId="2249597962" sldId="2147483699"/>
          </pc:sldLayoutMkLst>
        </pc:sldLayoutChg>
        <pc:sldLayoutChg chg="add del mod replId">
          <pc:chgData name="Romain Michalec" userId="S::romain.michalec@strath.ac.uk::434eef2a-4ec2-4494-bb8c-d5b8de05a8d0" providerId="AD" clId="Web-{AB6D299C-CD3F-445A-A17D-9305B4A94554}" dt="2021-05-19T08:12:50.718" v="44"/>
          <pc:sldLayoutMkLst>
            <pc:docMk/>
            <pc:sldMasterMk cId="1205839995" sldId="2147483684"/>
            <pc:sldLayoutMk cId="2936743776" sldId="2147483700"/>
          </pc:sldLayoutMkLst>
        </pc:sldLayoutChg>
      </pc:sldMasterChg>
      <pc:sldMasterChg chg="add del addSldLayout delSldLayout modSldLayout">
        <pc:chgData name="Romain Michalec" userId="S::romain.michalec@strath.ac.uk::434eef2a-4ec2-4494-bb8c-d5b8de05a8d0" providerId="AD" clId="Web-{AB6D299C-CD3F-445A-A17D-9305B4A94554}" dt="2021-05-19T08:12:55.905" v="45"/>
        <pc:sldMasterMkLst>
          <pc:docMk/>
          <pc:sldMasterMk cId="1335031400" sldId="2147483701"/>
        </pc:sldMasterMkLst>
        <pc:sldLayoutChg chg="add del mod replId">
          <pc:chgData name="Romain Michalec" userId="S::romain.michalec@strath.ac.uk::434eef2a-4ec2-4494-bb8c-d5b8de05a8d0" providerId="AD" clId="Web-{AB6D299C-CD3F-445A-A17D-9305B4A94554}" dt="2021-05-19T08:12:55.905" v="45"/>
          <pc:sldLayoutMkLst>
            <pc:docMk/>
            <pc:sldMasterMk cId="1335031400" sldId="2147483701"/>
            <pc:sldLayoutMk cId="181740497" sldId="2147483702"/>
          </pc:sldLayoutMkLst>
        </pc:sldLayoutChg>
        <pc:sldLayoutChg chg="add del mod replId">
          <pc:chgData name="Romain Michalec" userId="S::romain.michalec@strath.ac.uk::434eef2a-4ec2-4494-bb8c-d5b8de05a8d0" providerId="AD" clId="Web-{AB6D299C-CD3F-445A-A17D-9305B4A94554}" dt="2021-05-19T08:12:55.905" v="45"/>
          <pc:sldLayoutMkLst>
            <pc:docMk/>
            <pc:sldMasterMk cId="1335031400" sldId="2147483701"/>
            <pc:sldLayoutMk cId="1696732663" sldId="2147483703"/>
          </pc:sldLayoutMkLst>
        </pc:sldLayoutChg>
        <pc:sldLayoutChg chg="add del mod replId">
          <pc:chgData name="Romain Michalec" userId="S::romain.michalec@strath.ac.uk::434eef2a-4ec2-4494-bb8c-d5b8de05a8d0" providerId="AD" clId="Web-{AB6D299C-CD3F-445A-A17D-9305B4A94554}" dt="2021-05-19T08:12:55.905" v="45"/>
          <pc:sldLayoutMkLst>
            <pc:docMk/>
            <pc:sldMasterMk cId="1335031400" sldId="2147483701"/>
            <pc:sldLayoutMk cId="920068296" sldId="2147483704"/>
          </pc:sldLayoutMkLst>
        </pc:sldLayoutChg>
        <pc:sldLayoutChg chg="add del mod replId">
          <pc:chgData name="Romain Michalec" userId="S::romain.michalec@strath.ac.uk::434eef2a-4ec2-4494-bb8c-d5b8de05a8d0" providerId="AD" clId="Web-{AB6D299C-CD3F-445A-A17D-9305B4A94554}" dt="2021-05-19T08:12:55.905" v="45"/>
          <pc:sldLayoutMkLst>
            <pc:docMk/>
            <pc:sldMasterMk cId="1335031400" sldId="2147483701"/>
            <pc:sldLayoutMk cId="3698750317" sldId="2147483705"/>
          </pc:sldLayoutMkLst>
        </pc:sldLayoutChg>
        <pc:sldLayoutChg chg="add del mod replId">
          <pc:chgData name="Romain Michalec" userId="S::romain.michalec@strath.ac.uk::434eef2a-4ec2-4494-bb8c-d5b8de05a8d0" providerId="AD" clId="Web-{AB6D299C-CD3F-445A-A17D-9305B4A94554}" dt="2021-05-19T08:12:55.905" v="45"/>
          <pc:sldLayoutMkLst>
            <pc:docMk/>
            <pc:sldMasterMk cId="1335031400" sldId="2147483701"/>
            <pc:sldLayoutMk cId="2874821869" sldId="2147483706"/>
          </pc:sldLayoutMkLst>
        </pc:sldLayoutChg>
        <pc:sldLayoutChg chg="add del mod replId">
          <pc:chgData name="Romain Michalec" userId="S::romain.michalec@strath.ac.uk::434eef2a-4ec2-4494-bb8c-d5b8de05a8d0" providerId="AD" clId="Web-{AB6D299C-CD3F-445A-A17D-9305B4A94554}" dt="2021-05-19T08:12:55.905" v="45"/>
          <pc:sldLayoutMkLst>
            <pc:docMk/>
            <pc:sldMasterMk cId="1335031400" sldId="2147483701"/>
            <pc:sldLayoutMk cId="770508248" sldId="2147483707"/>
          </pc:sldLayoutMkLst>
        </pc:sldLayoutChg>
        <pc:sldLayoutChg chg="add del mod replId">
          <pc:chgData name="Romain Michalec" userId="S::romain.michalec@strath.ac.uk::434eef2a-4ec2-4494-bb8c-d5b8de05a8d0" providerId="AD" clId="Web-{AB6D299C-CD3F-445A-A17D-9305B4A94554}" dt="2021-05-19T08:12:55.905" v="45"/>
          <pc:sldLayoutMkLst>
            <pc:docMk/>
            <pc:sldMasterMk cId="1335031400" sldId="2147483701"/>
            <pc:sldLayoutMk cId="3801884043" sldId="2147483708"/>
          </pc:sldLayoutMkLst>
        </pc:sldLayoutChg>
        <pc:sldLayoutChg chg="add del mod replId">
          <pc:chgData name="Romain Michalec" userId="S::romain.michalec@strath.ac.uk::434eef2a-4ec2-4494-bb8c-d5b8de05a8d0" providerId="AD" clId="Web-{AB6D299C-CD3F-445A-A17D-9305B4A94554}" dt="2021-05-19T08:12:55.905" v="45"/>
          <pc:sldLayoutMkLst>
            <pc:docMk/>
            <pc:sldMasterMk cId="1335031400" sldId="2147483701"/>
            <pc:sldLayoutMk cId="4049900666" sldId="2147483709"/>
          </pc:sldLayoutMkLst>
        </pc:sldLayoutChg>
        <pc:sldLayoutChg chg="add del mod replId">
          <pc:chgData name="Romain Michalec" userId="S::romain.michalec@strath.ac.uk::434eef2a-4ec2-4494-bb8c-d5b8de05a8d0" providerId="AD" clId="Web-{AB6D299C-CD3F-445A-A17D-9305B4A94554}" dt="2021-05-19T08:12:55.905" v="45"/>
          <pc:sldLayoutMkLst>
            <pc:docMk/>
            <pc:sldMasterMk cId="1335031400" sldId="2147483701"/>
            <pc:sldLayoutMk cId="278280662" sldId="2147483710"/>
          </pc:sldLayoutMkLst>
        </pc:sldLayoutChg>
        <pc:sldLayoutChg chg="add del mod replId">
          <pc:chgData name="Romain Michalec" userId="S::romain.michalec@strath.ac.uk::434eef2a-4ec2-4494-bb8c-d5b8de05a8d0" providerId="AD" clId="Web-{AB6D299C-CD3F-445A-A17D-9305B4A94554}" dt="2021-05-19T08:12:55.905" v="45"/>
          <pc:sldLayoutMkLst>
            <pc:docMk/>
            <pc:sldMasterMk cId="1335031400" sldId="2147483701"/>
            <pc:sldLayoutMk cId="3958366865" sldId="2147483711"/>
          </pc:sldLayoutMkLst>
        </pc:sldLayoutChg>
        <pc:sldLayoutChg chg="add del mod replId">
          <pc:chgData name="Romain Michalec" userId="S::romain.michalec@strath.ac.uk::434eef2a-4ec2-4494-bb8c-d5b8de05a8d0" providerId="AD" clId="Web-{AB6D299C-CD3F-445A-A17D-9305B4A94554}" dt="2021-05-19T08:12:55.905" v="45"/>
          <pc:sldLayoutMkLst>
            <pc:docMk/>
            <pc:sldMasterMk cId="1335031400" sldId="2147483701"/>
            <pc:sldLayoutMk cId="4251950548" sldId="2147483712"/>
          </pc:sldLayoutMkLst>
        </pc:sldLayoutChg>
        <pc:sldLayoutChg chg="add del mod replId">
          <pc:chgData name="Romain Michalec" userId="S::romain.michalec@strath.ac.uk::434eef2a-4ec2-4494-bb8c-d5b8de05a8d0" providerId="AD" clId="Web-{AB6D299C-CD3F-445A-A17D-9305B4A94554}" dt="2021-05-19T08:12:55.905" v="45"/>
          <pc:sldLayoutMkLst>
            <pc:docMk/>
            <pc:sldMasterMk cId="1335031400" sldId="2147483701"/>
            <pc:sldLayoutMk cId="3181868403" sldId="2147483713"/>
          </pc:sldLayoutMkLst>
        </pc:sldLayoutChg>
        <pc:sldLayoutChg chg="add del mod replId">
          <pc:chgData name="Romain Michalec" userId="S::romain.michalec@strath.ac.uk::434eef2a-4ec2-4494-bb8c-d5b8de05a8d0" providerId="AD" clId="Web-{AB6D299C-CD3F-445A-A17D-9305B4A94554}" dt="2021-05-19T08:12:55.905" v="45"/>
          <pc:sldLayoutMkLst>
            <pc:docMk/>
            <pc:sldMasterMk cId="1335031400" sldId="2147483701"/>
            <pc:sldLayoutMk cId="4240526672" sldId="2147483714"/>
          </pc:sldLayoutMkLst>
        </pc:sldLayoutChg>
        <pc:sldLayoutChg chg="add del mod replId">
          <pc:chgData name="Romain Michalec" userId="S::romain.michalec@strath.ac.uk::434eef2a-4ec2-4494-bb8c-d5b8de05a8d0" providerId="AD" clId="Web-{AB6D299C-CD3F-445A-A17D-9305B4A94554}" dt="2021-05-19T08:12:55.905" v="45"/>
          <pc:sldLayoutMkLst>
            <pc:docMk/>
            <pc:sldMasterMk cId="1335031400" sldId="2147483701"/>
            <pc:sldLayoutMk cId="65157058" sldId="2147483715"/>
          </pc:sldLayoutMkLst>
        </pc:sldLayoutChg>
      </pc:sldMasterChg>
      <pc:sldMasterChg chg="add del addSldLayout delSldLayout modSldLayout">
        <pc:chgData name="Romain Michalec" userId="S::romain.michalec@strath.ac.uk::434eef2a-4ec2-4494-bb8c-d5b8de05a8d0" providerId="AD" clId="Web-{AB6D299C-CD3F-445A-A17D-9305B4A94554}" dt="2021-05-19T08:13:04.468" v="46"/>
        <pc:sldMasterMkLst>
          <pc:docMk/>
          <pc:sldMasterMk cId="2862002896" sldId="2147483716"/>
        </pc:sldMasterMkLst>
        <pc:sldLayoutChg chg="add del mod replId">
          <pc:chgData name="Romain Michalec" userId="S::romain.michalec@strath.ac.uk::434eef2a-4ec2-4494-bb8c-d5b8de05a8d0" providerId="AD" clId="Web-{AB6D299C-CD3F-445A-A17D-9305B4A94554}" dt="2021-05-19T08:13:04.468" v="46"/>
          <pc:sldLayoutMkLst>
            <pc:docMk/>
            <pc:sldMasterMk cId="2862002896" sldId="2147483716"/>
            <pc:sldLayoutMk cId="3673330334" sldId="2147483717"/>
          </pc:sldLayoutMkLst>
        </pc:sldLayoutChg>
        <pc:sldLayoutChg chg="add del mod replId">
          <pc:chgData name="Romain Michalec" userId="S::romain.michalec@strath.ac.uk::434eef2a-4ec2-4494-bb8c-d5b8de05a8d0" providerId="AD" clId="Web-{AB6D299C-CD3F-445A-A17D-9305B4A94554}" dt="2021-05-19T08:13:04.468" v="46"/>
          <pc:sldLayoutMkLst>
            <pc:docMk/>
            <pc:sldMasterMk cId="2862002896" sldId="2147483716"/>
            <pc:sldLayoutMk cId="1793965146" sldId="2147483718"/>
          </pc:sldLayoutMkLst>
        </pc:sldLayoutChg>
        <pc:sldLayoutChg chg="add del mod replId">
          <pc:chgData name="Romain Michalec" userId="S::romain.michalec@strath.ac.uk::434eef2a-4ec2-4494-bb8c-d5b8de05a8d0" providerId="AD" clId="Web-{AB6D299C-CD3F-445A-A17D-9305B4A94554}" dt="2021-05-19T08:13:04.468" v="46"/>
          <pc:sldLayoutMkLst>
            <pc:docMk/>
            <pc:sldMasterMk cId="2862002896" sldId="2147483716"/>
            <pc:sldLayoutMk cId="404908108" sldId="2147483719"/>
          </pc:sldLayoutMkLst>
        </pc:sldLayoutChg>
        <pc:sldLayoutChg chg="add del mod replId">
          <pc:chgData name="Romain Michalec" userId="S::romain.michalec@strath.ac.uk::434eef2a-4ec2-4494-bb8c-d5b8de05a8d0" providerId="AD" clId="Web-{AB6D299C-CD3F-445A-A17D-9305B4A94554}" dt="2021-05-19T08:13:04.468" v="46"/>
          <pc:sldLayoutMkLst>
            <pc:docMk/>
            <pc:sldMasterMk cId="2862002896" sldId="2147483716"/>
            <pc:sldLayoutMk cId="1844244028" sldId="2147483720"/>
          </pc:sldLayoutMkLst>
        </pc:sldLayoutChg>
        <pc:sldLayoutChg chg="add del mod replId">
          <pc:chgData name="Romain Michalec" userId="S::romain.michalec@strath.ac.uk::434eef2a-4ec2-4494-bb8c-d5b8de05a8d0" providerId="AD" clId="Web-{AB6D299C-CD3F-445A-A17D-9305B4A94554}" dt="2021-05-19T08:13:04.468" v="46"/>
          <pc:sldLayoutMkLst>
            <pc:docMk/>
            <pc:sldMasterMk cId="2862002896" sldId="2147483716"/>
            <pc:sldLayoutMk cId="1418783517" sldId="2147483721"/>
          </pc:sldLayoutMkLst>
        </pc:sldLayoutChg>
        <pc:sldLayoutChg chg="add del mod replId">
          <pc:chgData name="Romain Michalec" userId="S::romain.michalec@strath.ac.uk::434eef2a-4ec2-4494-bb8c-d5b8de05a8d0" providerId="AD" clId="Web-{AB6D299C-CD3F-445A-A17D-9305B4A94554}" dt="2021-05-19T08:13:04.468" v="46"/>
          <pc:sldLayoutMkLst>
            <pc:docMk/>
            <pc:sldMasterMk cId="2862002896" sldId="2147483716"/>
            <pc:sldLayoutMk cId="2375488651" sldId="2147483722"/>
          </pc:sldLayoutMkLst>
        </pc:sldLayoutChg>
        <pc:sldLayoutChg chg="add del mod replId">
          <pc:chgData name="Romain Michalec" userId="S::romain.michalec@strath.ac.uk::434eef2a-4ec2-4494-bb8c-d5b8de05a8d0" providerId="AD" clId="Web-{AB6D299C-CD3F-445A-A17D-9305B4A94554}" dt="2021-05-19T08:13:04.468" v="46"/>
          <pc:sldLayoutMkLst>
            <pc:docMk/>
            <pc:sldMasterMk cId="2862002896" sldId="2147483716"/>
            <pc:sldLayoutMk cId="2456403248" sldId="2147483723"/>
          </pc:sldLayoutMkLst>
        </pc:sldLayoutChg>
        <pc:sldLayoutChg chg="add del mod replId">
          <pc:chgData name="Romain Michalec" userId="S::romain.michalec@strath.ac.uk::434eef2a-4ec2-4494-bb8c-d5b8de05a8d0" providerId="AD" clId="Web-{AB6D299C-CD3F-445A-A17D-9305B4A94554}" dt="2021-05-19T08:13:04.468" v="46"/>
          <pc:sldLayoutMkLst>
            <pc:docMk/>
            <pc:sldMasterMk cId="2862002896" sldId="2147483716"/>
            <pc:sldLayoutMk cId="4147622950" sldId="2147483724"/>
          </pc:sldLayoutMkLst>
        </pc:sldLayoutChg>
        <pc:sldLayoutChg chg="add del mod replId">
          <pc:chgData name="Romain Michalec" userId="S::romain.michalec@strath.ac.uk::434eef2a-4ec2-4494-bb8c-d5b8de05a8d0" providerId="AD" clId="Web-{AB6D299C-CD3F-445A-A17D-9305B4A94554}" dt="2021-05-19T08:13:04.468" v="46"/>
          <pc:sldLayoutMkLst>
            <pc:docMk/>
            <pc:sldMasterMk cId="2862002896" sldId="2147483716"/>
            <pc:sldLayoutMk cId="1064283491" sldId="2147483725"/>
          </pc:sldLayoutMkLst>
        </pc:sldLayoutChg>
        <pc:sldLayoutChg chg="add del mod replId">
          <pc:chgData name="Romain Michalec" userId="S::romain.michalec@strath.ac.uk::434eef2a-4ec2-4494-bb8c-d5b8de05a8d0" providerId="AD" clId="Web-{AB6D299C-CD3F-445A-A17D-9305B4A94554}" dt="2021-05-19T08:13:04.468" v="46"/>
          <pc:sldLayoutMkLst>
            <pc:docMk/>
            <pc:sldMasterMk cId="2862002896" sldId="2147483716"/>
            <pc:sldLayoutMk cId="536516244" sldId="2147483726"/>
          </pc:sldLayoutMkLst>
        </pc:sldLayoutChg>
        <pc:sldLayoutChg chg="add del mod replId">
          <pc:chgData name="Romain Michalec" userId="S::romain.michalec@strath.ac.uk::434eef2a-4ec2-4494-bb8c-d5b8de05a8d0" providerId="AD" clId="Web-{AB6D299C-CD3F-445A-A17D-9305B4A94554}" dt="2021-05-19T08:13:04.468" v="46"/>
          <pc:sldLayoutMkLst>
            <pc:docMk/>
            <pc:sldMasterMk cId="2862002896" sldId="2147483716"/>
            <pc:sldLayoutMk cId="879608946" sldId="2147483727"/>
          </pc:sldLayoutMkLst>
        </pc:sldLayoutChg>
        <pc:sldLayoutChg chg="add del mod replId">
          <pc:chgData name="Romain Michalec" userId="S::romain.michalec@strath.ac.uk::434eef2a-4ec2-4494-bb8c-d5b8de05a8d0" providerId="AD" clId="Web-{AB6D299C-CD3F-445A-A17D-9305B4A94554}" dt="2021-05-19T08:13:04.468" v="46"/>
          <pc:sldLayoutMkLst>
            <pc:docMk/>
            <pc:sldMasterMk cId="2862002896" sldId="2147483716"/>
            <pc:sldLayoutMk cId="658691220" sldId="2147483728"/>
          </pc:sldLayoutMkLst>
        </pc:sldLayoutChg>
        <pc:sldLayoutChg chg="add del mod replId">
          <pc:chgData name="Romain Michalec" userId="S::romain.michalec@strath.ac.uk::434eef2a-4ec2-4494-bb8c-d5b8de05a8d0" providerId="AD" clId="Web-{AB6D299C-CD3F-445A-A17D-9305B4A94554}" dt="2021-05-19T08:13:04.468" v="46"/>
          <pc:sldLayoutMkLst>
            <pc:docMk/>
            <pc:sldMasterMk cId="2862002896" sldId="2147483716"/>
            <pc:sldLayoutMk cId="1003932978" sldId="2147483729"/>
          </pc:sldLayoutMkLst>
        </pc:sldLayoutChg>
        <pc:sldLayoutChg chg="add del mod replId">
          <pc:chgData name="Romain Michalec" userId="S::romain.michalec@strath.ac.uk::434eef2a-4ec2-4494-bb8c-d5b8de05a8d0" providerId="AD" clId="Web-{AB6D299C-CD3F-445A-A17D-9305B4A94554}" dt="2021-05-19T08:13:04.468" v="46"/>
          <pc:sldLayoutMkLst>
            <pc:docMk/>
            <pc:sldMasterMk cId="2862002896" sldId="2147483716"/>
            <pc:sldLayoutMk cId="4091639333" sldId="2147483730"/>
          </pc:sldLayoutMkLst>
        </pc:sldLayoutChg>
        <pc:sldLayoutChg chg="add del mod replId">
          <pc:chgData name="Romain Michalec" userId="S::romain.michalec@strath.ac.uk::434eef2a-4ec2-4494-bb8c-d5b8de05a8d0" providerId="AD" clId="Web-{AB6D299C-CD3F-445A-A17D-9305B4A94554}" dt="2021-05-19T08:13:04.468" v="46"/>
          <pc:sldLayoutMkLst>
            <pc:docMk/>
            <pc:sldMasterMk cId="2862002896" sldId="2147483716"/>
            <pc:sldLayoutMk cId="2128079602" sldId="2147483731"/>
          </pc:sldLayoutMkLst>
        </pc:sldLayoutChg>
        <pc:sldLayoutChg chg="add del mod replId">
          <pc:chgData name="Romain Michalec" userId="S::romain.michalec@strath.ac.uk::434eef2a-4ec2-4494-bb8c-d5b8de05a8d0" providerId="AD" clId="Web-{AB6D299C-CD3F-445A-A17D-9305B4A94554}" dt="2021-05-19T08:13:04.468" v="46"/>
          <pc:sldLayoutMkLst>
            <pc:docMk/>
            <pc:sldMasterMk cId="2862002896" sldId="2147483716"/>
            <pc:sldLayoutMk cId="2587696720" sldId="2147483732"/>
          </pc:sldLayoutMkLst>
        </pc:sldLayoutChg>
        <pc:sldLayoutChg chg="add del mod replId">
          <pc:chgData name="Romain Michalec" userId="S::romain.michalec@strath.ac.uk::434eef2a-4ec2-4494-bb8c-d5b8de05a8d0" providerId="AD" clId="Web-{AB6D299C-CD3F-445A-A17D-9305B4A94554}" dt="2021-05-19T08:13:04.468" v="46"/>
          <pc:sldLayoutMkLst>
            <pc:docMk/>
            <pc:sldMasterMk cId="2862002896" sldId="2147483716"/>
            <pc:sldLayoutMk cId="1232277109" sldId="2147483733"/>
          </pc:sldLayoutMkLst>
        </pc:sldLayoutChg>
      </pc:sldMasterChg>
      <pc:sldMasterChg chg="add del addSldLayout delSldLayout modSldLayout">
        <pc:chgData name="Romain Michalec" userId="S::romain.michalec@strath.ac.uk::434eef2a-4ec2-4494-bb8c-d5b8de05a8d0" providerId="AD" clId="Web-{AB6D299C-CD3F-445A-A17D-9305B4A94554}" dt="2021-05-19T08:13:17.109" v="47"/>
        <pc:sldMasterMkLst>
          <pc:docMk/>
          <pc:sldMasterMk cId="3451152239" sldId="2147483734"/>
        </pc:sldMasterMkLst>
        <pc:sldLayoutChg chg="add del mod replId">
          <pc:chgData name="Romain Michalec" userId="S::romain.michalec@strath.ac.uk::434eef2a-4ec2-4494-bb8c-d5b8de05a8d0" providerId="AD" clId="Web-{AB6D299C-CD3F-445A-A17D-9305B4A94554}" dt="2021-05-19T08:13:17.109" v="47"/>
          <pc:sldLayoutMkLst>
            <pc:docMk/>
            <pc:sldMasterMk cId="3451152239" sldId="2147483734"/>
            <pc:sldLayoutMk cId="2042951397" sldId="2147483735"/>
          </pc:sldLayoutMkLst>
        </pc:sldLayoutChg>
        <pc:sldLayoutChg chg="add del mod replId">
          <pc:chgData name="Romain Michalec" userId="S::romain.michalec@strath.ac.uk::434eef2a-4ec2-4494-bb8c-d5b8de05a8d0" providerId="AD" clId="Web-{AB6D299C-CD3F-445A-A17D-9305B4A94554}" dt="2021-05-19T08:13:17.109" v="47"/>
          <pc:sldLayoutMkLst>
            <pc:docMk/>
            <pc:sldMasterMk cId="3451152239" sldId="2147483734"/>
            <pc:sldLayoutMk cId="572207391" sldId="2147483736"/>
          </pc:sldLayoutMkLst>
        </pc:sldLayoutChg>
        <pc:sldLayoutChg chg="add del mod replId">
          <pc:chgData name="Romain Michalec" userId="S::romain.michalec@strath.ac.uk::434eef2a-4ec2-4494-bb8c-d5b8de05a8d0" providerId="AD" clId="Web-{AB6D299C-CD3F-445A-A17D-9305B4A94554}" dt="2021-05-19T08:13:17.109" v="47"/>
          <pc:sldLayoutMkLst>
            <pc:docMk/>
            <pc:sldMasterMk cId="3451152239" sldId="2147483734"/>
            <pc:sldLayoutMk cId="166816094" sldId="2147483737"/>
          </pc:sldLayoutMkLst>
        </pc:sldLayoutChg>
        <pc:sldLayoutChg chg="add del mod replId">
          <pc:chgData name="Romain Michalec" userId="S::romain.michalec@strath.ac.uk::434eef2a-4ec2-4494-bb8c-d5b8de05a8d0" providerId="AD" clId="Web-{AB6D299C-CD3F-445A-A17D-9305B4A94554}" dt="2021-05-19T08:13:17.109" v="47"/>
          <pc:sldLayoutMkLst>
            <pc:docMk/>
            <pc:sldMasterMk cId="3451152239" sldId="2147483734"/>
            <pc:sldLayoutMk cId="3535620168" sldId="2147483738"/>
          </pc:sldLayoutMkLst>
        </pc:sldLayoutChg>
        <pc:sldLayoutChg chg="add del mod replId">
          <pc:chgData name="Romain Michalec" userId="S::romain.michalec@strath.ac.uk::434eef2a-4ec2-4494-bb8c-d5b8de05a8d0" providerId="AD" clId="Web-{AB6D299C-CD3F-445A-A17D-9305B4A94554}" dt="2021-05-19T08:13:17.109" v="47"/>
          <pc:sldLayoutMkLst>
            <pc:docMk/>
            <pc:sldMasterMk cId="3451152239" sldId="2147483734"/>
            <pc:sldLayoutMk cId="2659376532" sldId="2147483739"/>
          </pc:sldLayoutMkLst>
        </pc:sldLayoutChg>
        <pc:sldLayoutChg chg="add del mod replId">
          <pc:chgData name="Romain Michalec" userId="S::romain.michalec@strath.ac.uk::434eef2a-4ec2-4494-bb8c-d5b8de05a8d0" providerId="AD" clId="Web-{AB6D299C-CD3F-445A-A17D-9305B4A94554}" dt="2021-05-19T08:13:17.109" v="47"/>
          <pc:sldLayoutMkLst>
            <pc:docMk/>
            <pc:sldMasterMk cId="3451152239" sldId="2147483734"/>
            <pc:sldLayoutMk cId="2531137757" sldId="2147483740"/>
          </pc:sldLayoutMkLst>
        </pc:sldLayoutChg>
        <pc:sldLayoutChg chg="add del mod replId">
          <pc:chgData name="Romain Michalec" userId="S::romain.michalec@strath.ac.uk::434eef2a-4ec2-4494-bb8c-d5b8de05a8d0" providerId="AD" clId="Web-{AB6D299C-CD3F-445A-A17D-9305B4A94554}" dt="2021-05-19T08:13:17.109" v="47"/>
          <pc:sldLayoutMkLst>
            <pc:docMk/>
            <pc:sldMasterMk cId="3451152239" sldId="2147483734"/>
            <pc:sldLayoutMk cId="496228749" sldId="2147483741"/>
          </pc:sldLayoutMkLst>
        </pc:sldLayoutChg>
        <pc:sldLayoutChg chg="add del mod replId">
          <pc:chgData name="Romain Michalec" userId="S::romain.michalec@strath.ac.uk::434eef2a-4ec2-4494-bb8c-d5b8de05a8d0" providerId="AD" clId="Web-{AB6D299C-CD3F-445A-A17D-9305B4A94554}" dt="2021-05-19T08:13:17.109" v="47"/>
          <pc:sldLayoutMkLst>
            <pc:docMk/>
            <pc:sldMasterMk cId="3451152239" sldId="2147483734"/>
            <pc:sldLayoutMk cId="1636592370" sldId="2147483742"/>
          </pc:sldLayoutMkLst>
        </pc:sldLayoutChg>
        <pc:sldLayoutChg chg="add del mod replId">
          <pc:chgData name="Romain Michalec" userId="S::romain.michalec@strath.ac.uk::434eef2a-4ec2-4494-bb8c-d5b8de05a8d0" providerId="AD" clId="Web-{AB6D299C-CD3F-445A-A17D-9305B4A94554}" dt="2021-05-19T08:13:17.109" v="47"/>
          <pc:sldLayoutMkLst>
            <pc:docMk/>
            <pc:sldMasterMk cId="3451152239" sldId="2147483734"/>
            <pc:sldLayoutMk cId="2701506209" sldId="2147483743"/>
          </pc:sldLayoutMkLst>
        </pc:sldLayoutChg>
        <pc:sldLayoutChg chg="add del mod replId">
          <pc:chgData name="Romain Michalec" userId="S::romain.michalec@strath.ac.uk::434eef2a-4ec2-4494-bb8c-d5b8de05a8d0" providerId="AD" clId="Web-{AB6D299C-CD3F-445A-A17D-9305B4A94554}" dt="2021-05-19T08:13:17.109" v="47"/>
          <pc:sldLayoutMkLst>
            <pc:docMk/>
            <pc:sldMasterMk cId="3451152239" sldId="2147483734"/>
            <pc:sldLayoutMk cId="2961320731" sldId="2147483744"/>
          </pc:sldLayoutMkLst>
        </pc:sldLayoutChg>
        <pc:sldLayoutChg chg="add del mod replId">
          <pc:chgData name="Romain Michalec" userId="S::romain.michalec@strath.ac.uk::434eef2a-4ec2-4494-bb8c-d5b8de05a8d0" providerId="AD" clId="Web-{AB6D299C-CD3F-445A-A17D-9305B4A94554}" dt="2021-05-19T08:13:17.109" v="47"/>
          <pc:sldLayoutMkLst>
            <pc:docMk/>
            <pc:sldMasterMk cId="3451152239" sldId="2147483734"/>
            <pc:sldLayoutMk cId="3514122615" sldId="2147483745"/>
          </pc:sldLayoutMkLst>
        </pc:sldLayoutChg>
      </pc:sldMasterChg>
      <pc:sldMasterChg chg="add del addSldLayout delSldLayout modSldLayout">
        <pc:chgData name="Romain Michalec" userId="S::romain.michalec@strath.ac.uk::434eef2a-4ec2-4494-bb8c-d5b8de05a8d0" providerId="AD" clId="Web-{AB6D299C-CD3F-445A-A17D-9305B4A94554}" dt="2021-05-19T08:13:27.031" v="48"/>
        <pc:sldMasterMkLst>
          <pc:docMk/>
          <pc:sldMasterMk cId="3881619037" sldId="2147483746"/>
        </pc:sldMasterMkLst>
        <pc:sldLayoutChg chg="add del mod replId">
          <pc:chgData name="Romain Michalec" userId="S::romain.michalec@strath.ac.uk::434eef2a-4ec2-4494-bb8c-d5b8de05a8d0" providerId="AD" clId="Web-{AB6D299C-CD3F-445A-A17D-9305B4A94554}" dt="2021-05-19T08:13:27.031" v="48"/>
          <pc:sldLayoutMkLst>
            <pc:docMk/>
            <pc:sldMasterMk cId="3881619037" sldId="2147483746"/>
            <pc:sldLayoutMk cId="3183135258" sldId="2147483747"/>
          </pc:sldLayoutMkLst>
        </pc:sldLayoutChg>
        <pc:sldLayoutChg chg="add del mod replId">
          <pc:chgData name="Romain Michalec" userId="S::romain.michalec@strath.ac.uk::434eef2a-4ec2-4494-bb8c-d5b8de05a8d0" providerId="AD" clId="Web-{AB6D299C-CD3F-445A-A17D-9305B4A94554}" dt="2021-05-19T08:13:27.031" v="48"/>
          <pc:sldLayoutMkLst>
            <pc:docMk/>
            <pc:sldMasterMk cId="3881619037" sldId="2147483746"/>
            <pc:sldLayoutMk cId="1923419048" sldId="2147483748"/>
          </pc:sldLayoutMkLst>
        </pc:sldLayoutChg>
        <pc:sldLayoutChg chg="add del mod replId">
          <pc:chgData name="Romain Michalec" userId="S::romain.michalec@strath.ac.uk::434eef2a-4ec2-4494-bb8c-d5b8de05a8d0" providerId="AD" clId="Web-{AB6D299C-CD3F-445A-A17D-9305B4A94554}" dt="2021-05-19T08:13:27.031" v="48"/>
          <pc:sldLayoutMkLst>
            <pc:docMk/>
            <pc:sldMasterMk cId="3881619037" sldId="2147483746"/>
            <pc:sldLayoutMk cId="3231964211" sldId="2147483749"/>
          </pc:sldLayoutMkLst>
        </pc:sldLayoutChg>
        <pc:sldLayoutChg chg="add del mod replId">
          <pc:chgData name="Romain Michalec" userId="S::romain.michalec@strath.ac.uk::434eef2a-4ec2-4494-bb8c-d5b8de05a8d0" providerId="AD" clId="Web-{AB6D299C-CD3F-445A-A17D-9305B4A94554}" dt="2021-05-19T08:13:27.031" v="48"/>
          <pc:sldLayoutMkLst>
            <pc:docMk/>
            <pc:sldMasterMk cId="3881619037" sldId="2147483746"/>
            <pc:sldLayoutMk cId="3379633398" sldId="2147483750"/>
          </pc:sldLayoutMkLst>
        </pc:sldLayoutChg>
        <pc:sldLayoutChg chg="add del mod replId">
          <pc:chgData name="Romain Michalec" userId="S::romain.michalec@strath.ac.uk::434eef2a-4ec2-4494-bb8c-d5b8de05a8d0" providerId="AD" clId="Web-{AB6D299C-CD3F-445A-A17D-9305B4A94554}" dt="2021-05-19T08:13:27.031" v="48"/>
          <pc:sldLayoutMkLst>
            <pc:docMk/>
            <pc:sldMasterMk cId="3881619037" sldId="2147483746"/>
            <pc:sldLayoutMk cId="911138122" sldId="2147483751"/>
          </pc:sldLayoutMkLst>
        </pc:sldLayoutChg>
        <pc:sldLayoutChg chg="add del mod replId">
          <pc:chgData name="Romain Michalec" userId="S::romain.michalec@strath.ac.uk::434eef2a-4ec2-4494-bb8c-d5b8de05a8d0" providerId="AD" clId="Web-{AB6D299C-CD3F-445A-A17D-9305B4A94554}" dt="2021-05-19T08:13:27.031" v="48"/>
          <pc:sldLayoutMkLst>
            <pc:docMk/>
            <pc:sldMasterMk cId="3881619037" sldId="2147483746"/>
            <pc:sldLayoutMk cId="3818204252" sldId="2147483752"/>
          </pc:sldLayoutMkLst>
        </pc:sldLayoutChg>
        <pc:sldLayoutChg chg="add del mod replId">
          <pc:chgData name="Romain Michalec" userId="S::romain.michalec@strath.ac.uk::434eef2a-4ec2-4494-bb8c-d5b8de05a8d0" providerId="AD" clId="Web-{AB6D299C-CD3F-445A-A17D-9305B4A94554}" dt="2021-05-19T08:13:27.031" v="48"/>
          <pc:sldLayoutMkLst>
            <pc:docMk/>
            <pc:sldMasterMk cId="3881619037" sldId="2147483746"/>
            <pc:sldLayoutMk cId="1317964842" sldId="2147483753"/>
          </pc:sldLayoutMkLst>
        </pc:sldLayoutChg>
        <pc:sldLayoutChg chg="add del mod replId">
          <pc:chgData name="Romain Michalec" userId="S::romain.michalec@strath.ac.uk::434eef2a-4ec2-4494-bb8c-d5b8de05a8d0" providerId="AD" clId="Web-{AB6D299C-CD3F-445A-A17D-9305B4A94554}" dt="2021-05-19T08:13:27.031" v="48"/>
          <pc:sldLayoutMkLst>
            <pc:docMk/>
            <pc:sldMasterMk cId="3881619037" sldId="2147483746"/>
            <pc:sldLayoutMk cId="2172483588" sldId="2147483754"/>
          </pc:sldLayoutMkLst>
        </pc:sldLayoutChg>
        <pc:sldLayoutChg chg="add del mod replId">
          <pc:chgData name="Romain Michalec" userId="S::romain.michalec@strath.ac.uk::434eef2a-4ec2-4494-bb8c-d5b8de05a8d0" providerId="AD" clId="Web-{AB6D299C-CD3F-445A-A17D-9305B4A94554}" dt="2021-05-19T08:13:27.031" v="48"/>
          <pc:sldLayoutMkLst>
            <pc:docMk/>
            <pc:sldMasterMk cId="3881619037" sldId="2147483746"/>
            <pc:sldLayoutMk cId="930322743" sldId="2147483755"/>
          </pc:sldLayoutMkLst>
        </pc:sldLayoutChg>
        <pc:sldLayoutChg chg="add del mod replId">
          <pc:chgData name="Romain Michalec" userId="S::romain.michalec@strath.ac.uk::434eef2a-4ec2-4494-bb8c-d5b8de05a8d0" providerId="AD" clId="Web-{AB6D299C-CD3F-445A-A17D-9305B4A94554}" dt="2021-05-19T08:13:27.031" v="48"/>
          <pc:sldLayoutMkLst>
            <pc:docMk/>
            <pc:sldMasterMk cId="3881619037" sldId="2147483746"/>
            <pc:sldLayoutMk cId="3316976596" sldId="2147483756"/>
          </pc:sldLayoutMkLst>
        </pc:sldLayoutChg>
        <pc:sldLayoutChg chg="add del mod replId">
          <pc:chgData name="Romain Michalec" userId="S::romain.michalec@strath.ac.uk::434eef2a-4ec2-4494-bb8c-d5b8de05a8d0" providerId="AD" clId="Web-{AB6D299C-CD3F-445A-A17D-9305B4A94554}" dt="2021-05-19T08:13:27.031" v="48"/>
          <pc:sldLayoutMkLst>
            <pc:docMk/>
            <pc:sldMasterMk cId="3881619037" sldId="2147483746"/>
            <pc:sldLayoutMk cId="4092611217" sldId="2147483757"/>
          </pc:sldLayoutMkLst>
        </pc:sldLayoutChg>
      </pc:sldMasterChg>
      <pc:sldMasterChg chg="add del addSldLayout delSldLayout">
        <pc:chgData name="Romain Michalec" userId="S::romain.michalec@strath.ac.uk::434eef2a-4ec2-4494-bb8c-d5b8de05a8d0" providerId="AD" clId="Web-{AB6D299C-CD3F-445A-A17D-9305B4A94554}" dt="2021-05-19T08:11:27.591" v="39"/>
        <pc:sldMasterMkLst>
          <pc:docMk/>
          <pc:sldMasterMk cId="477602300" sldId="2147483751"/>
        </pc:sldMasterMkLst>
        <pc:sldLayoutChg chg="add del">
          <pc:chgData name="Romain Michalec" userId="S::romain.michalec@strath.ac.uk::434eef2a-4ec2-4494-bb8c-d5b8de05a8d0" providerId="AD" clId="Web-{AB6D299C-CD3F-445A-A17D-9305B4A94554}" dt="2021-05-19T08:11:27.591" v="39"/>
          <pc:sldLayoutMkLst>
            <pc:docMk/>
            <pc:sldMasterMk cId="477602300" sldId="2147483751"/>
            <pc:sldLayoutMk cId="1393852939" sldId="2147483740"/>
          </pc:sldLayoutMkLst>
        </pc:sldLayoutChg>
        <pc:sldLayoutChg chg="add del">
          <pc:chgData name="Romain Michalec" userId="S::romain.michalec@strath.ac.uk::434eef2a-4ec2-4494-bb8c-d5b8de05a8d0" providerId="AD" clId="Web-{AB6D299C-CD3F-445A-A17D-9305B4A94554}" dt="2021-05-19T08:11:27.591" v="39"/>
          <pc:sldLayoutMkLst>
            <pc:docMk/>
            <pc:sldMasterMk cId="477602300" sldId="2147483751"/>
            <pc:sldLayoutMk cId="2275973923" sldId="2147483741"/>
          </pc:sldLayoutMkLst>
        </pc:sldLayoutChg>
        <pc:sldLayoutChg chg="add del">
          <pc:chgData name="Romain Michalec" userId="S::romain.michalec@strath.ac.uk::434eef2a-4ec2-4494-bb8c-d5b8de05a8d0" providerId="AD" clId="Web-{AB6D299C-CD3F-445A-A17D-9305B4A94554}" dt="2021-05-19T08:11:27.591" v="39"/>
          <pc:sldLayoutMkLst>
            <pc:docMk/>
            <pc:sldMasterMk cId="477602300" sldId="2147483751"/>
            <pc:sldLayoutMk cId="4258824651" sldId="2147483742"/>
          </pc:sldLayoutMkLst>
        </pc:sldLayoutChg>
        <pc:sldLayoutChg chg="add del">
          <pc:chgData name="Romain Michalec" userId="S::romain.michalec@strath.ac.uk::434eef2a-4ec2-4494-bb8c-d5b8de05a8d0" providerId="AD" clId="Web-{AB6D299C-CD3F-445A-A17D-9305B4A94554}" dt="2021-05-19T08:11:27.591" v="39"/>
          <pc:sldLayoutMkLst>
            <pc:docMk/>
            <pc:sldMasterMk cId="477602300" sldId="2147483751"/>
            <pc:sldLayoutMk cId="1684098303" sldId="2147483743"/>
          </pc:sldLayoutMkLst>
        </pc:sldLayoutChg>
        <pc:sldLayoutChg chg="add del">
          <pc:chgData name="Romain Michalec" userId="S::romain.michalec@strath.ac.uk::434eef2a-4ec2-4494-bb8c-d5b8de05a8d0" providerId="AD" clId="Web-{AB6D299C-CD3F-445A-A17D-9305B4A94554}" dt="2021-05-19T08:11:27.591" v="39"/>
          <pc:sldLayoutMkLst>
            <pc:docMk/>
            <pc:sldMasterMk cId="477602300" sldId="2147483751"/>
            <pc:sldLayoutMk cId="2802245433" sldId="2147483744"/>
          </pc:sldLayoutMkLst>
        </pc:sldLayoutChg>
        <pc:sldLayoutChg chg="add del">
          <pc:chgData name="Romain Michalec" userId="S::romain.michalec@strath.ac.uk::434eef2a-4ec2-4494-bb8c-d5b8de05a8d0" providerId="AD" clId="Web-{AB6D299C-CD3F-445A-A17D-9305B4A94554}" dt="2021-05-19T08:11:27.591" v="39"/>
          <pc:sldLayoutMkLst>
            <pc:docMk/>
            <pc:sldMasterMk cId="477602300" sldId="2147483751"/>
            <pc:sldLayoutMk cId="1345777365" sldId="2147483745"/>
          </pc:sldLayoutMkLst>
        </pc:sldLayoutChg>
        <pc:sldLayoutChg chg="add del">
          <pc:chgData name="Romain Michalec" userId="S::romain.michalec@strath.ac.uk::434eef2a-4ec2-4494-bb8c-d5b8de05a8d0" providerId="AD" clId="Web-{AB6D299C-CD3F-445A-A17D-9305B4A94554}" dt="2021-05-19T08:11:27.591" v="39"/>
          <pc:sldLayoutMkLst>
            <pc:docMk/>
            <pc:sldMasterMk cId="477602300" sldId="2147483751"/>
            <pc:sldLayoutMk cId="685911200" sldId="2147483746"/>
          </pc:sldLayoutMkLst>
        </pc:sldLayoutChg>
        <pc:sldLayoutChg chg="add del">
          <pc:chgData name="Romain Michalec" userId="S::romain.michalec@strath.ac.uk::434eef2a-4ec2-4494-bb8c-d5b8de05a8d0" providerId="AD" clId="Web-{AB6D299C-CD3F-445A-A17D-9305B4A94554}" dt="2021-05-19T08:11:27.591" v="39"/>
          <pc:sldLayoutMkLst>
            <pc:docMk/>
            <pc:sldMasterMk cId="477602300" sldId="2147483751"/>
            <pc:sldLayoutMk cId="599573412" sldId="2147483747"/>
          </pc:sldLayoutMkLst>
        </pc:sldLayoutChg>
        <pc:sldLayoutChg chg="add del">
          <pc:chgData name="Romain Michalec" userId="S::romain.michalec@strath.ac.uk::434eef2a-4ec2-4494-bb8c-d5b8de05a8d0" providerId="AD" clId="Web-{AB6D299C-CD3F-445A-A17D-9305B4A94554}" dt="2021-05-19T08:11:27.591" v="39"/>
          <pc:sldLayoutMkLst>
            <pc:docMk/>
            <pc:sldMasterMk cId="477602300" sldId="2147483751"/>
            <pc:sldLayoutMk cId="4049299202" sldId="2147483748"/>
          </pc:sldLayoutMkLst>
        </pc:sldLayoutChg>
        <pc:sldLayoutChg chg="add del">
          <pc:chgData name="Romain Michalec" userId="S::romain.michalec@strath.ac.uk::434eef2a-4ec2-4494-bb8c-d5b8de05a8d0" providerId="AD" clId="Web-{AB6D299C-CD3F-445A-A17D-9305B4A94554}" dt="2021-05-19T08:11:27.591" v="39"/>
          <pc:sldLayoutMkLst>
            <pc:docMk/>
            <pc:sldMasterMk cId="477602300" sldId="2147483751"/>
            <pc:sldLayoutMk cId="3335157570" sldId="2147483749"/>
          </pc:sldLayoutMkLst>
        </pc:sldLayoutChg>
        <pc:sldLayoutChg chg="add del">
          <pc:chgData name="Romain Michalec" userId="S::romain.michalec@strath.ac.uk::434eef2a-4ec2-4494-bb8c-d5b8de05a8d0" providerId="AD" clId="Web-{AB6D299C-CD3F-445A-A17D-9305B4A94554}" dt="2021-05-19T08:11:27.591" v="39"/>
          <pc:sldLayoutMkLst>
            <pc:docMk/>
            <pc:sldMasterMk cId="477602300" sldId="2147483751"/>
            <pc:sldLayoutMk cId="1644827195" sldId="2147483750"/>
          </pc:sldLayoutMkLst>
        </pc:sldLayoutChg>
      </pc:sldMasterChg>
      <pc:sldMasterChg chg="add del addSldLayout delSldLayout">
        <pc:chgData name="Romain Michalec" userId="S::romain.michalec@strath.ac.uk::434eef2a-4ec2-4494-bb8c-d5b8de05a8d0" providerId="AD" clId="Web-{AB6D299C-CD3F-445A-A17D-9305B4A94554}" dt="2021-05-19T08:11:46.013" v="41"/>
        <pc:sldMasterMkLst>
          <pc:docMk/>
          <pc:sldMasterMk cId="1795361278" sldId="2147483756"/>
        </pc:sldMasterMkLst>
        <pc:sldLayoutChg chg="add del">
          <pc:chgData name="Romain Michalec" userId="S::romain.michalec@strath.ac.uk::434eef2a-4ec2-4494-bb8c-d5b8de05a8d0" providerId="AD" clId="Web-{AB6D299C-CD3F-445A-A17D-9305B4A94554}" dt="2021-05-19T08:11:46.013" v="41"/>
          <pc:sldLayoutMkLst>
            <pc:docMk/>
            <pc:sldMasterMk cId="1795361278" sldId="2147483756"/>
            <pc:sldLayoutMk cId="4049267010" sldId="2147483745"/>
          </pc:sldLayoutMkLst>
        </pc:sldLayoutChg>
        <pc:sldLayoutChg chg="add del">
          <pc:chgData name="Romain Michalec" userId="S::romain.michalec@strath.ac.uk::434eef2a-4ec2-4494-bb8c-d5b8de05a8d0" providerId="AD" clId="Web-{AB6D299C-CD3F-445A-A17D-9305B4A94554}" dt="2021-05-19T08:11:46.013" v="41"/>
          <pc:sldLayoutMkLst>
            <pc:docMk/>
            <pc:sldMasterMk cId="1795361278" sldId="2147483756"/>
            <pc:sldLayoutMk cId="2778855843" sldId="2147483746"/>
          </pc:sldLayoutMkLst>
        </pc:sldLayoutChg>
        <pc:sldLayoutChg chg="add del">
          <pc:chgData name="Romain Michalec" userId="S::romain.michalec@strath.ac.uk::434eef2a-4ec2-4494-bb8c-d5b8de05a8d0" providerId="AD" clId="Web-{AB6D299C-CD3F-445A-A17D-9305B4A94554}" dt="2021-05-19T08:11:46.013" v="41"/>
          <pc:sldLayoutMkLst>
            <pc:docMk/>
            <pc:sldMasterMk cId="1795361278" sldId="2147483756"/>
            <pc:sldLayoutMk cId="2587316059" sldId="2147483747"/>
          </pc:sldLayoutMkLst>
        </pc:sldLayoutChg>
        <pc:sldLayoutChg chg="add del">
          <pc:chgData name="Romain Michalec" userId="S::romain.michalec@strath.ac.uk::434eef2a-4ec2-4494-bb8c-d5b8de05a8d0" providerId="AD" clId="Web-{AB6D299C-CD3F-445A-A17D-9305B4A94554}" dt="2021-05-19T08:11:46.013" v="41"/>
          <pc:sldLayoutMkLst>
            <pc:docMk/>
            <pc:sldMasterMk cId="1795361278" sldId="2147483756"/>
            <pc:sldLayoutMk cId="2199139792" sldId="2147483748"/>
          </pc:sldLayoutMkLst>
        </pc:sldLayoutChg>
        <pc:sldLayoutChg chg="add del">
          <pc:chgData name="Romain Michalec" userId="S::romain.michalec@strath.ac.uk::434eef2a-4ec2-4494-bb8c-d5b8de05a8d0" providerId="AD" clId="Web-{AB6D299C-CD3F-445A-A17D-9305B4A94554}" dt="2021-05-19T08:11:46.013" v="41"/>
          <pc:sldLayoutMkLst>
            <pc:docMk/>
            <pc:sldMasterMk cId="1795361278" sldId="2147483756"/>
            <pc:sldLayoutMk cId="2748886692" sldId="2147483749"/>
          </pc:sldLayoutMkLst>
        </pc:sldLayoutChg>
        <pc:sldLayoutChg chg="add del">
          <pc:chgData name="Romain Michalec" userId="S::romain.michalec@strath.ac.uk::434eef2a-4ec2-4494-bb8c-d5b8de05a8d0" providerId="AD" clId="Web-{AB6D299C-CD3F-445A-A17D-9305B4A94554}" dt="2021-05-19T08:11:46.013" v="41"/>
          <pc:sldLayoutMkLst>
            <pc:docMk/>
            <pc:sldMasterMk cId="1795361278" sldId="2147483756"/>
            <pc:sldLayoutMk cId="3018095643" sldId="2147483750"/>
          </pc:sldLayoutMkLst>
        </pc:sldLayoutChg>
        <pc:sldLayoutChg chg="add del">
          <pc:chgData name="Romain Michalec" userId="S::romain.michalec@strath.ac.uk::434eef2a-4ec2-4494-bb8c-d5b8de05a8d0" providerId="AD" clId="Web-{AB6D299C-CD3F-445A-A17D-9305B4A94554}" dt="2021-05-19T08:11:46.013" v="41"/>
          <pc:sldLayoutMkLst>
            <pc:docMk/>
            <pc:sldMasterMk cId="1795361278" sldId="2147483756"/>
            <pc:sldLayoutMk cId="2619202930" sldId="2147483751"/>
          </pc:sldLayoutMkLst>
        </pc:sldLayoutChg>
        <pc:sldLayoutChg chg="add del">
          <pc:chgData name="Romain Michalec" userId="S::romain.michalec@strath.ac.uk::434eef2a-4ec2-4494-bb8c-d5b8de05a8d0" providerId="AD" clId="Web-{AB6D299C-CD3F-445A-A17D-9305B4A94554}" dt="2021-05-19T08:11:46.013" v="41"/>
          <pc:sldLayoutMkLst>
            <pc:docMk/>
            <pc:sldMasterMk cId="1795361278" sldId="2147483756"/>
            <pc:sldLayoutMk cId="2825253967" sldId="2147483752"/>
          </pc:sldLayoutMkLst>
        </pc:sldLayoutChg>
        <pc:sldLayoutChg chg="add del">
          <pc:chgData name="Romain Michalec" userId="S::romain.michalec@strath.ac.uk::434eef2a-4ec2-4494-bb8c-d5b8de05a8d0" providerId="AD" clId="Web-{AB6D299C-CD3F-445A-A17D-9305B4A94554}" dt="2021-05-19T08:11:46.013" v="41"/>
          <pc:sldLayoutMkLst>
            <pc:docMk/>
            <pc:sldMasterMk cId="1795361278" sldId="2147483756"/>
            <pc:sldLayoutMk cId="185825629" sldId="2147483753"/>
          </pc:sldLayoutMkLst>
        </pc:sldLayoutChg>
        <pc:sldLayoutChg chg="add del">
          <pc:chgData name="Romain Michalec" userId="S::romain.michalec@strath.ac.uk::434eef2a-4ec2-4494-bb8c-d5b8de05a8d0" providerId="AD" clId="Web-{AB6D299C-CD3F-445A-A17D-9305B4A94554}" dt="2021-05-19T08:11:46.013" v="41"/>
          <pc:sldLayoutMkLst>
            <pc:docMk/>
            <pc:sldMasterMk cId="1795361278" sldId="2147483756"/>
            <pc:sldLayoutMk cId="2133613035" sldId="2147483754"/>
          </pc:sldLayoutMkLst>
        </pc:sldLayoutChg>
        <pc:sldLayoutChg chg="add del">
          <pc:chgData name="Romain Michalec" userId="S::romain.michalec@strath.ac.uk::434eef2a-4ec2-4494-bb8c-d5b8de05a8d0" providerId="AD" clId="Web-{AB6D299C-CD3F-445A-A17D-9305B4A94554}" dt="2021-05-19T08:11:46.013" v="41"/>
          <pc:sldLayoutMkLst>
            <pc:docMk/>
            <pc:sldMasterMk cId="1795361278" sldId="2147483756"/>
            <pc:sldLayoutMk cId="944310812" sldId="2147483755"/>
          </pc:sldLayoutMkLst>
        </pc:sldLayoutChg>
      </pc:sldMasterChg>
      <pc:sldMasterChg chg="add addSldLayout modSldLayout">
        <pc:chgData name="Romain Michalec" userId="S::romain.michalec@strath.ac.uk::434eef2a-4ec2-4494-bb8c-d5b8de05a8d0" providerId="AD" clId="Web-{AB6D299C-CD3F-445A-A17D-9305B4A94554}" dt="2021-05-19T08:13:27.031" v="48"/>
        <pc:sldMasterMkLst>
          <pc:docMk/>
          <pc:sldMasterMk cId="1307312246" sldId="2147483758"/>
        </pc:sldMasterMkLst>
        <pc:sldLayoutChg chg="add mod replId">
          <pc:chgData name="Romain Michalec" userId="S::romain.michalec@strath.ac.uk::434eef2a-4ec2-4494-bb8c-d5b8de05a8d0" providerId="AD" clId="Web-{AB6D299C-CD3F-445A-A17D-9305B4A94554}" dt="2021-05-19T08:13:27.031" v="48"/>
          <pc:sldLayoutMkLst>
            <pc:docMk/>
            <pc:sldMasterMk cId="1307312246" sldId="2147483758"/>
            <pc:sldLayoutMk cId="3392619541" sldId="2147483759"/>
          </pc:sldLayoutMkLst>
        </pc:sldLayoutChg>
        <pc:sldLayoutChg chg="add mod replId">
          <pc:chgData name="Romain Michalec" userId="S::romain.michalec@strath.ac.uk::434eef2a-4ec2-4494-bb8c-d5b8de05a8d0" providerId="AD" clId="Web-{AB6D299C-CD3F-445A-A17D-9305B4A94554}" dt="2021-05-19T08:13:27.031" v="48"/>
          <pc:sldLayoutMkLst>
            <pc:docMk/>
            <pc:sldMasterMk cId="1307312246" sldId="2147483758"/>
            <pc:sldLayoutMk cId="4217065455" sldId="2147483760"/>
          </pc:sldLayoutMkLst>
        </pc:sldLayoutChg>
        <pc:sldLayoutChg chg="add mod replId">
          <pc:chgData name="Romain Michalec" userId="S::romain.michalec@strath.ac.uk::434eef2a-4ec2-4494-bb8c-d5b8de05a8d0" providerId="AD" clId="Web-{AB6D299C-CD3F-445A-A17D-9305B4A94554}" dt="2021-05-19T08:13:27.031" v="48"/>
          <pc:sldLayoutMkLst>
            <pc:docMk/>
            <pc:sldMasterMk cId="1307312246" sldId="2147483758"/>
            <pc:sldLayoutMk cId="3243470671" sldId="2147483761"/>
          </pc:sldLayoutMkLst>
        </pc:sldLayoutChg>
        <pc:sldLayoutChg chg="add mod replId">
          <pc:chgData name="Romain Michalec" userId="S::romain.michalec@strath.ac.uk::434eef2a-4ec2-4494-bb8c-d5b8de05a8d0" providerId="AD" clId="Web-{AB6D299C-CD3F-445A-A17D-9305B4A94554}" dt="2021-05-19T08:13:27.031" v="48"/>
          <pc:sldLayoutMkLst>
            <pc:docMk/>
            <pc:sldMasterMk cId="1307312246" sldId="2147483758"/>
            <pc:sldLayoutMk cId="543079342" sldId="2147483762"/>
          </pc:sldLayoutMkLst>
        </pc:sldLayoutChg>
        <pc:sldLayoutChg chg="add mod replId">
          <pc:chgData name="Romain Michalec" userId="S::romain.michalec@strath.ac.uk::434eef2a-4ec2-4494-bb8c-d5b8de05a8d0" providerId="AD" clId="Web-{AB6D299C-CD3F-445A-A17D-9305B4A94554}" dt="2021-05-19T08:13:27.031" v="48"/>
          <pc:sldLayoutMkLst>
            <pc:docMk/>
            <pc:sldMasterMk cId="1307312246" sldId="2147483758"/>
            <pc:sldLayoutMk cId="2303791626" sldId="2147483763"/>
          </pc:sldLayoutMkLst>
        </pc:sldLayoutChg>
        <pc:sldLayoutChg chg="add mod replId">
          <pc:chgData name="Romain Michalec" userId="S::romain.michalec@strath.ac.uk::434eef2a-4ec2-4494-bb8c-d5b8de05a8d0" providerId="AD" clId="Web-{AB6D299C-CD3F-445A-A17D-9305B4A94554}" dt="2021-05-19T08:13:27.031" v="48"/>
          <pc:sldLayoutMkLst>
            <pc:docMk/>
            <pc:sldMasterMk cId="1307312246" sldId="2147483758"/>
            <pc:sldLayoutMk cId="682470342" sldId="2147483764"/>
          </pc:sldLayoutMkLst>
        </pc:sldLayoutChg>
        <pc:sldLayoutChg chg="add mod replId">
          <pc:chgData name="Romain Michalec" userId="S::romain.michalec@strath.ac.uk::434eef2a-4ec2-4494-bb8c-d5b8de05a8d0" providerId="AD" clId="Web-{AB6D299C-CD3F-445A-A17D-9305B4A94554}" dt="2021-05-19T08:13:27.031" v="48"/>
          <pc:sldLayoutMkLst>
            <pc:docMk/>
            <pc:sldMasterMk cId="1307312246" sldId="2147483758"/>
            <pc:sldLayoutMk cId="2244886126" sldId="2147483765"/>
          </pc:sldLayoutMkLst>
        </pc:sldLayoutChg>
        <pc:sldLayoutChg chg="add mod replId">
          <pc:chgData name="Romain Michalec" userId="S::romain.michalec@strath.ac.uk::434eef2a-4ec2-4494-bb8c-d5b8de05a8d0" providerId="AD" clId="Web-{AB6D299C-CD3F-445A-A17D-9305B4A94554}" dt="2021-05-19T08:13:27.031" v="48"/>
          <pc:sldLayoutMkLst>
            <pc:docMk/>
            <pc:sldMasterMk cId="1307312246" sldId="2147483758"/>
            <pc:sldLayoutMk cId="2871520986" sldId="2147483766"/>
          </pc:sldLayoutMkLst>
        </pc:sldLayoutChg>
        <pc:sldLayoutChg chg="add mod replId">
          <pc:chgData name="Romain Michalec" userId="S::romain.michalec@strath.ac.uk::434eef2a-4ec2-4494-bb8c-d5b8de05a8d0" providerId="AD" clId="Web-{AB6D299C-CD3F-445A-A17D-9305B4A94554}" dt="2021-05-19T08:13:27.031" v="48"/>
          <pc:sldLayoutMkLst>
            <pc:docMk/>
            <pc:sldMasterMk cId="1307312246" sldId="2147483758"/>
            <pc:sldLayoutMk cId="2507242589" sldId="2147483767"/>
          </pc:sldLayoutMkLst>
        </pc:sldLayoutChg>
        <pc:sldLayoutChg chg="add mod replId">
          <pc:chgData name="Romain Michalec" userId="S::romain.michalec@strath.ac.uk::434eef2a-4ec2-4494-bb8c-d5b8de05a8d0" providerId="AD" clId="Web-{AB6D299C-CD3F-445A-A17D-9305B4A94554}" dt="2021-05-19T08:13:27.031" v="48"/>
          <pc:sldLayoutMkLst>
            <pc:docMk/>
            <pc:sldMasterMk cId="1307312246" sldId="2147483758"/>
            <pc:sldLayoutMk cId="3514574463" sldId="2147483768"/>
          </pc:sldLayoutMkLst>
        </pc:sldLayoutChg>
        <pc:sldLayoutChg chg="add mod replId">
          <pc:chgData name="Romain Michalec" userId="S::romain.michalec@strath.ac.uk::434eef2a-4ec2-4494-bb8c-d5b8de05a8d0" providerId="AD" clId="Web-{AB6D299C-CD3F-445A-A17D-9305B4A94554}" dt="2021-05-19T08:13:27.031" v="48"/>
          <pc:sldLayoutMkLst>
            <pc:docMk/>
            <pc:sldMasterMk cId="1307312246" sldId="2147483758"/>
            <pc:sldLayoutMk cId="2285493883" sldId="2147483769"/>
          </pc:sldLayoutMkLst>
        </pc:sldLayoutChg>
        <pc:sldLayoutChg chg="add mod replId">
          <pc:chgData name="Romain Michalec" userId="S::romain.michalec@strath.ac.uk::434eef2a-4ec2-4494-bb8c-d5b8de05a8d0" providerId="AD" clId="Web-{AB6D299C-CD3F-445A-A17D-9305B4A94554}" dt="2021-05-19T08:13:27.031" v="48"/>
          <pc:sldLayoutMkLst>
            <pc:docMk/>
            <pc:sldMasterMk cId="1307312246" sldId="2147483758"/>
            <pc:sldLayoutMk cId="2597956980" sldId="2147483770"/>
          </pc:sldLayoutMkLst>
        </pc:sldLayoutChg>
        <pc:sldLayoutChg chg="add mod replId">
          <pc:chgData name="Romain Michalec" userId="S::romain.michalec@strath.ac.uk::434eef2a-4ec2-4494-bb8c-d5b8de05a8d0" providerId="AD" clId="Web-{AB6D299C-CD3F-445A-A17D-9305B4A94554}" dt="2021-05-19T08:13:27.031" v="48"/>
          <pc:sldLayoutMkLst>
            <pc:docMk/>
            <pc:sldMasterMk cId="1307312246" sldId="2147483758"/>
            <pc:sldLayoutMk cId="950116789" sldId="2147483771"/>
          </pc:sldLayoutMkLst>
        </pc:sldLayoutChg>
        <pc:sldLayoutChg chg="add mod replId">
          <pc:chgData name="Romain Michalec" userId="S::romain.michalec@strath.ac.uk::434eef2a-4ec2-4494-bb8c-d5b8de05a8d0" providerId="AD" clId="Web-{AB6D299C-CD3F-445A-A17D-9305B4A94554}" dt="2021-05-19T08:13:27.031" v="48"/>
          <pc:sldLayoutMkLst>
            <pc:docMk/>
            <pc:sldMasterMk cId="1307312246" sldId="2147483758"/>
            <pc:sldLayoutMk cId="556430249" sldId="2147483772"/>
          </pc:sldLayoutMkLst>
        </pc:sldLayoutChg>
        <pc:sldLayoutChg chg="add mod replId">
          <pc:chgData name="Romain Michalec" userId="S::romain.michalec@strath.ac.uk::434eef2a-4ec2-4494-bb8c-d5b8de05a8d0" providerId="AD" clId="Web-{AB6D299C-CD3F-445A-A17D-9305B4A94554}" dt="2021-05-19T08:13:27.031" v="48"/>
          <pc:sldLayoutMkLst>
            <pc:docMk/>
            <pc:sldMasterMk cId="1307312246" sldId="2147483758"/>
            <pc:sldLayoutMk cId="218150564" sldId="2147483773"/>
          </pc:sldLayoutMkLst>
        </pc:sldLayoutChg>
        <pc:sldLayoutChg chg="add mod replId">
          <pc:chgData name="Romain Michalec" userId="S::romain.michalec@strath.ac.uk::434eef2a-4ec2-4494-bb8c-d5b8de05a8d0" providerId="AD" clId="Web-{AB6D299C-CD3F-445A-A17D-9305B4A94554}" dt="2021-05-19T08:13:27.031" v="48"/>
          <pc:sldLayoutMkLst>
            <pc:docMk/>
            <pc:sldMasterMk cId="1307312246" sldId="2147483758"/>
            <pc:sldLayoutMk cId="1430550225" sldId="2147483774"/>
          </pc:sldLayoutMkLst>
        </pc:sldLayoutChg>
      </pc:sldMasterChg>
      <pc:sldMasterChg chg="add del addSldLayout delSldLayout">
        <pc:chgData name="Romain Michalec" userId="S::romain.michalec@strath.ac.uk::434eef2a-4ec2-4494-bb8c-d5b8de05a8d0" providerId="AD" clId="Web-{AB6D299C-CD3F-445A-A17D-9305B4A94554}" dt="2021-05-19T08:11:06.434" v="37"/>
        <pc:sldMasterMkLst>
          <pc:docMk/>
          <pc:sldMasterMk cId="524222734" sldId="2147483764"/>
        </pc:sldMasterMkLst>
        <pc:sldLayoutChg chg="add del">
          <pc:chgData name="Romain Michalec" userId="S::romain.michalec@strath.ac.uk::434eef2a-4ec2-4494-bb8c-d5b8de05a8d0" providerId="AD" clId="Web-{AB6D299C-CD3F-445A-A17D-9305B4A94554}" dt="2021-05-19T08:11:06.434" v="37"/>
          <pc:sldLayoutMkLst>
            <pc:docMk/>
            <pc:sldMasterMk cId="524222734" sldId="2147483764"/>
            <pc:sldLayoutMk cId="1171704926" sldId="2147483753"/>
          </pc:sldLayoutMkLst>
        </pc:sldLayoutChg>
        <pc:sldLayoutChg chg="add del">
          <pc:chgData name="Romain Michalec" userId="S::romain.michalec@strath.ac.uk::434eef2a-4ec2-4494-bb8c-d5b8de05a8d0" providerId="AD" clId="Web-{AB6D299C-CD3F-445A-A17D-9305B4A94554}" dt="2021-05-19T08:11:06.434" v="37"/>
          <pc:sldLayoutMkLst>
            <pc:docMk/>
            <pc:sldMasterMk cId="524222734" sldId="2147483764"/>
            <pc:sldLayoutMk cId="4206469828" sldId="2147483754"/>
          </pc:sldLayoutMkLst>
        </pc:sldLayoutChg>
        <pc:sldLayoutChg chg="add del">
          <pc:chgData name="Romain Michalec" userId="S::romain.michalec@strath.ac.uk::434eef2a-4ec2-4494-bb8c-d5b8de05a8d0" providerId="AD" clId="Web-{AB6D299C-CD3F-445A-A17D-9305B4A94554}" dt="2021-05-19T08:11:06.434" v="37"/>
          <pc:sldLayoutMkLst>
            <pc:docMk/>
            <pc:sldMasterMk cId="524222734" sldId="2147483764"/>
            <pc:sldLayoutMk cId="3641891592" sldId="2147483755"/>
          </pc:sldLayoutMkLst>
        </pc:sldLayoutChg>
        <pc:sldLayoutChg chg="add del">
          <pc:chgData name="Romain Michalec" userId="S::romain.michalec@strath.ac.uk::434eef2a-4ec2-4494-bb8c-d5b8de05a8d0" providerId="AD" clId="Web-{AB6D299C-CD3F-445A-A17D-9305B4A94554}" dt="2021-05-19T08:11:06.434" v="37"/>
          <pc:sldLayoutMkLst>
            <pc:docMk/>
            <pc:sldMasterMk cId="524222734" sldId="2147483764"/>
            <pc:sldLayoutMk cId="3737797050" sldId="2147483756"/>
          </pc:sldLayoutMkLst>
        </pc:sldLayoutChg>
        <pc:sldLayoutChg chg="add del">
          <pc:chgData name="Romain Michalec" userId="S::romain.michalec@strath.ac.uk::434eef2a-4ec2-4494-bb8c-d5b8de05a8d0" providerId="AD" clId="Web-{AB6D299C-CD3F-445A-A17D-9305B4A94554}" dt="2021-05-19T08:11:06.434" v="37"/>
          <pc:sldLayoutMkLst>
            <pc:docMk/>
            <pc:sldMasterMk cId="524222734" sldId="2147483764"/>
            <pc:sldLayoutMk cId="1231153447" sldId="2147483757"/>
          </pc:sldLayoutMkLst>
        </pc:sldLayoutChg>
        <pc:sldLayoutChg chg="add del">
          <pc:chgData name="Romain Michalec" userId="S::romain.michalec@strath.ac.uk::434eef2a-4ec2-4494-bb8c-d5b8de05a8d0" providerId="AD" clId="Web-{AB6D299C-CD3F-445A-A17D-9305B4A94554}" dt="2021-05-19T08:11:06.434" v="37"/>
          <pc:sldLayoutMkLst>
            <pc:docMk/>
            <pc:sldMasterMk cId="524222734" sldId="2147483764"/>
            <pc:sldLayoutMk cId="1183022593" sldId="2147483758"/>
          </pc:sldLayoutMkLst>
        </pc:sldLayoutChg>
        <pc:sldLayoutChg chg="add del">
          <pc:chgData name="Romain Michalec" userId="S::romain.michalec@strath.ac.uk::434eef2a-4ec2-4494-bb8c-d5b8de05a8d0" providerId="AD" clId="Web-{AB6D299C-CD3F-445A-A17D-9305B4A94554}" dt="2021-05-19T08:11:06.434" v="37"/>
          <pc:sldLayoutMkLst>
            <pc:docMk/>
            <pc:sldMasterMk cId="524222734" sldId="2147483764"/>
            <pc:sldLayoutMk cId="3569743961" sldId="2147483759"/>
          </pc:sldLayoutMkLst>
        </pc:sldLayoutChg>
        <pc:sldLayoutChg chg="add del">
          <pc:chgData name="Romain Michalec" userId="S::romain.michalec@strath.ac.uk::434eef2a-4ec2-4494-bb8c-d5b8de05a8d0" providerId="AD" clId="Web-{AB6D299C-CD3F-445A-A17D-9305B4A94554}" dt="2021-05-19T08:11:06.434" v="37"/>
          <pc:sldLayoutMkLst>
            <pc:docMk/>
            <pc:sldMasterMk cId="524222734" sldId="2147483764"/>
            <pc:sldLayoutMk cId="3798820105" sldId="2147483760"/>
          </pc:sldLayoutMkLst>
        </pc:sldLayoutChg>
        <pc:sldLayoutChg chg="add del">
          <pc:chgData name="Romain Michalec" userId="S::romain.michalec@strath.ac.uk::434eef2a-4ec2-4494-bb8c-d5b8de05a8d0" providerId="AD" clId="Web-{AB6D299C-CD3F-445A-A17D-9305B4A94554}" dt="2021-05-19T08:11:06.434" v="37"/>
          <pc:sldLayoutMkLst>
            <pc:docMk/>
            <pc:sldMasterMk cId="524222734" sldId="2147483764"/>
            <pc:sldLayoutMk cId="2734945230" sldId="2147483761"/>
          </pc:sldLayoutMkLst>
        </pc:sldLayoutChg>
        <pc:sldLayoutChg chg="add del">
          <pc:chgData name="Romain Michalec" userId="S::romain.michalec@strath.ac.uk::434eef2a-4ec2-4494-bb8c-d5b8de05a8d0" providerId="AD" clId="Web-{AB6D299C-CD3F-445A-A17D-9305B4A94554}" dt="2021-05-19T08:11:06.434" v="37"/>
          <pc:sldLayoutMkLst>
            <pc:docMk/>
            <pc:sldMasterMk cId="524222734" sldId="2147483764"/>
            <pc:sldLayoutMk cId="1419357900" sldId="2147483762"/>
          </pc:sldLayoutMkLst>
        </pc:sldLayoutChg>
        <pc:sldLayoutChg chg="add del">
          <pc:chgData name="Romain Michalec" userId="S::romain.michalec@strath.ac.uk::434eef2a-4ec2-4494-bb8c-d5b8de05a8d0" providerId="AD" clId="Web-{AB6D299C-CD3F-445A-A17D-9305B4A94554}" dt="2021-05-19T08:11:06.434" v="37"/>
          <pc:sldLayoutMkLst>
            <pc:docMk/>
            <pc:sldMasterMk cId="524222734" sldId="2147483764"/>
            <pc:sldLayoutMk cId="2244822954" sldId="2147483763"/>
          </pc:sldLayoutMkLst>
        </pc:sldLayoutChg>
      </pc:sldMasterChg>
    </pc:docChg>
  </pc:docChgLst>
  <pc:docChgLst>
    <pc:chgData name="Romain Michalec" userId="S::romain.michalec@strath.ac.uk::434eef2a-4ec2-4494-bb8c-d5b8de05a8d0" providerId="AD" clId="Web-{C5902B9F-7DDA-019A-6DE5-7EDFD995DB6B}"/>
    <pc:docChg chg="modSld">
      <pc:chgData name="Romain Michalec" userId="S::romain.michalec@strath.ac.uk::434eef2a-4ec2-4494-bb8c-d5b8de05a8d0" providerId="AD" clId="Web-{C5902B9F-7DDA-019A-6DE5-7EDFD995DB6B}" dt="2021-05-19T22:16:59.077" v="8" actId="20577"/>
      <pc:docMkLst>
        <pc:docMk/>
      </pc:docMkLst>
      <pc:sldChg chg="modSp">
        <pc:chgData name="Romain Michalec" userId="S::romain.michalec@strath.ac.uk::434eef2a-4ec2-4494-bb8c-d5b8de05a8d0" providerId="AD" clId="Web-{C5902B9F-7DDA-019A-6DE5-7EDFD995DB6B}" dt="2021-05-19T22:16:59.077" v="8" actId="20577"/>
        <pc:sldMkLst>
          <pc:docMk/>
          <pc:sldMk cId="109857222" sldId="256"/>
        </pc:sldMkLst>
        <pc:spChg chg="mod">
          <ac:chgData name="Romain Michalec" userId="S::romain.michalec@strath.ac.uk::434eef2a-4ec2-4494-bb8c-d5b8de05a8d0" providerId="AD" clId="Web-{C5902B9F-7DDA-019A-6DE5-7EDFD995DB6B}" dt="2021-05-19T22:16:59.077" v="8" actId="20577"/>
          <ac:spMkLst>
            <pc:docMk/>
            <pc:sldMk cId="109857222" sldId="256"/>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5/29/2021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92619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14574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854938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979569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501167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564302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5C6B4A9-1611-4792-9094-5F34BCA07E0B}" type="datetimeFigureOut">
              <a:rPr lang="en-US" dirty="0"/>
              <a:t>5/29/2021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2181505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dirty="0"/>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5/29/2021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430550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5/29/2021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217065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43470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B712588-04B1-427B-82EE-E8DB90309F08}" type="datetimeFigureOut">
              <a:rPr lang="en-US" dirty="0"/>
              <a:t>5/29/2021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543079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5/29/2021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03791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5/29/2021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82470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44886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dirty="0"/>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2871520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07242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5/29/2021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07312246"/>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 id="2147483771" r:id="rId13"/>
    <p:sldLayoutId id="2147483772" r:id="rId14"/>
    <p:sldLayoutId id="2147483773" r:id="rId15"/>
    <p:sldLayoutId id="214748377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youtu.be/D8JV3w4TOVw" TargetMode="External"/><Relationship Id="rId2" Type="http://schemas.openxmlformats.org/officeDocument/2006/relationships/image" Target="../media/image1.png"/><Relationship Id="rId1" Type="http://schemas.openxmlformats.org/officeDocument/2006/relationships/slideLayout" Target="../slideLayouts/slideLayout9.xml"/><Relationship Id="rId4" Type="http://schemas.openxmlformats.org/officeDocument/2006/relationships/hyperlink" Target="https://youtu.be/2m60HT3OMOI"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youtu.be/hk7W9ECtpZE" TargetMode="External"/><Relationship Id="rId2" Type="http://schemas.openxmlformats.org/officeDocument/2006/relationships/image" Target="../media/image2.png"/><Relationship Id="rId1" Type="http://schemas.openxmlformats.org/officeDocument/2006/relationships/slideLayout" Target="../slideLayouts/slideLayout9.xml"/><Relationship Id="rId4" Type="http://schemas.openxmlformats.org/officeDocument/2006/relationships/hyperlink" Target="https://youtu.be/mqpPUwbEKek"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obsproject.com/wiki/OBS-Studio-Quickstart" TargetMode="External"/><Relationship Id="rId2" Type="http://schemas.openxmlformats.org/officeDocument/2006/relationships/hyperlink" Target="https://obsproject.com/" TargetMode="External"/><Relationship Id="rId1" Type="http://schemas.openxmlformats.org/officeDocument/2006/relationships/slideLayout" Target="../slideLayouts/slideLayout2.xml"/><Relationship Id="rId4" Type="http://schemas.openxmlformats.org/officeDocument/2006/relationships/hyperlink" Target="https://obsproject.com/wiki/Laptop-Troubleshootin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obsproject.com/wiki/OBS-Studio-Overview" TargetMode="External"/><Relationship Id="rId2" Type="http://schemas.openxmlformats.org/officeDocument/2006/relationships/hyperlink" Target="https://obsproject.com/help" TargetMode="External"/><Relationship Id="rId1" Type="http://schemas.openxmlformats.org/officeDocument/2006/relationships/slideLayout" Target="../slideLayouts/slideLayout2.xml"/><Relationship Id="rId4" Type="http://schemas.openxmlformats.org/officeDocument/2006/relationships/hyperlink" Target="https://obsproject.com/wiki/Troubleshooting-Guide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0" name="Rectangle 7">
            <a:extLst>
              <a:ext uri="{FF2B5EF4-FFF2-40B4-BE49-F238E27FC236}">
                <a16:creationId xmlns:a16="http://schemas.microsoft.com/office/drawing/2014/main" id="{27577DEC-D9A5-404D-9789-702F4319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9">
            <a:extLst>
              <a:ext uri="{FF2B5EF4-FFF2-40B4-BE49-F238E27FC236}">
                <a16:creationId xmlns:a16="http://schemas.microsoft.com/office/drawing/2014/main" id="{CEEA9366-CEA8-4F23-B065-4337F0D836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2" name="Straight Connector 10">
              <a:extLst>
                <a:ext uri="{FF2B5EF4-FFF2-40B4-BE49-F238E27FC236}">
                  <a16:creationId xmlns:a16="http://schemas.microsoft.com/office/drawing/2014/main" id="{904A03D6-39B4-4278-9BE1-A07E024499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FBE459AF-3736-4886-82E0-9B5DA427B5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4B6B88EF-180C-4E39-8A3F-A52E87110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52DFAACF-64D0-4621-8FF4-E2F03C3E8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36611FF0-65B3-49DB-97C6-1B72AAD0FB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0F7407FE-86B1-4890-9D80-9406FBF29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EBD42D5B-8F87-45B3-98B3-C66944F92E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F5E04699-59E1-4468-9E7C-83070EEB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F2AE8F13-9A52-4D7F-9637-321EA7CF32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 name="Subtitle 2"/>
          <p:cNvSpPr>
            <a:spLocks noGrp="1"/>
          </p:cNvSpPr>
          <p:nvPr>
            <p:ph type="subTitle" idx="1"/>
          </p:nvPr>
        </p:nvSpPr>
        <p:spPr>
          <a:xfrm>
            <a:off x="1507067" y="4050833"/>
            <a:ext cx="7766936" cy="1096899"/>
          </a:xfrm>
        </p:spPr>
        <p:txBody>
          <a:bodyPr vert="horz" lIns="91440" tIns="45720" rIns="91440" bIns="45720" rtlCol="0">
            <a:normAutofit/>
          </a:bodyPr>
          <a:lstStyle/>
          <a:p>
            <a:r>
              <a:rPr lang="en-US" dirty="0">
                <a:solidFill>
                  <a:schemeClr val="tx1"/>
                </a:solidFill>
                <a:cs typeface="Calibri"/>
              </a:rPr>
              <a:t>With PowerPoint or OBS Studio on Windows</a:t>
            </a:r>
          </a:p>
        </p:txBody>
      </p:sp>
      <p:sp>
        <p:nvSpPr>
          <p:cNvPr id="2" name="Title 1"/>
          <p:cNvSpPr>
            <a:spLocks noGrp="1"/>
          </p:cNvSpPr>
          <p:nvPr>
            <p:ph type="ctrTitle"/>
          </p:nvPr>
        </p:nvSpPr>
        <p:spPr>
          <a:xfrm>
            <a:off x="1507067" y="2404534"/>
            <a:ext cx="7766936" cy="1646302"/>
          </a:xfrm>
        </p:spPr>
        <p:txBody>
          <a:bodyPr>
            <a:normAutofit/>
          </a:bodyPr>
          <a:lstStyle/>
          <a:p>
            <a:pPr>
              <a:lnSpc>
                <a:spcPct val="90000"/>
              </a:lnSpc>
            </a:pPr>
            <a:r>
              <a:rPr lang="en-US" dirty="0">
                <a:cs typeface="Calibri Light"/>
              </a:rPr>
              <a:t>How to record a PowerPoint presentation</a:t>
            </a:r>
            <a:endParaRPr lang="en-US" dirty="0"/>
          </a:p>
        </p:txBody>
      </p:sp>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ACD2BD2-F616-4606-97AF-0FEABB767433}"/>
              </a:ext>
            </a:extLst>
          </p:cNvPr>
          <p:cNvSpPr>
            <a:spLocks noGrp="1"/>
          </p:cNvSpPr>
          <p:nvPr>
            <p:ph type="title"/>
          </p:nvPr>
        </p:nvSpPr>
        <p:spPr/>
        <p:txBody>
          <a:bodyPr/>
          <a:lstStyle/>
          <a:p>
            <a:r>
              <a:rPr lang="en-US" dirty="0"/>
              <a:t>The recording interface in PowerPoint</a:t>
            </a:r>
          </a:p>
        </p:txBody>
      </p:sp>
      <p:pic>
        <p:nvPicPr>
          <p:cNvPr id="8" name="Picture Placeholder 7" descr="A screenshot of a computer&#10;&#10;Description automatically generated with low confidence">
            <a:extLst>
              <a:ext uri="{FF2B5EF4-FFF2-40B4-BE49-F238E27FC236}">
                <a16:creationId xmlns:a16="http://schemas.microsoft.com/office/drawing/2014/main" id="{CE3AE716-D9E9-4CBD-9636-371AE4088154}"/>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t="-15" b="80"/>
          <a:stretch/>
        </p:blipFill>
        <p:spPr>
          <a:xfrm>
            <a:off x="790068" y="173737"/>
            <a:ext cx="8229600" cy="4626863"/>
          </a:xfrm>
        </p:spPr>
      </p:pic>
      <p:sp>
        <p:nvSpPr>
          <p:cNvPr id="6" name="Text Placeholder 5">
            <a:extLst>
              <a:ext uri="{FF2B5EF4-FFF2-40B4-BE49-F238E27FC236}">
                <a16:creationId xmlns:a16="http://schemas.microsoft.com/office/drawing/2014/main" id="{16587393-52DB-4126-AF74-4970C02C16A8}"/>
              </a:ext>
            </a:extLst>
          </p:cNvPr>
          <p:cNvSpPr>
            <a:spLocks noGrp="1"/>
          </p:cNvSpPr>
          <p:nvPr>
            <p:ph type="body" sz="half" idx="2"/>
          </p:nvPr>
        </p:nvSpPr>
        <p:spPr/>
        <p:txBody>
          <a:bodyPr/>
          <a:lstStyle/>
          <a:p>
            <a:r>
              <a:rPr lang="en-US" dirty="0"/>
              <a:t>Usage instructions on the next slide</a:t>
            </a:r>
          </a:p>
          <a:p>
            <a:r>
              <a:rPr lang="en-US" dirty="0"/>
              <a:t>Video tutorials on YouTube, such as </a:t>
            </a:r>
            <a:r>
              <a:rPr lang="en-US" dirty="0">
                <a:hlinkClick r:id="rId3"/>
              </a:rPr>
              <a:t>this one</a:t>
            </a:r>
            <a:r>
              <a:rPr lang="en-US" dirty="0"/>
              <a:t> or </a:t>
            </a:r>
            <a:r>
              <a:rPr lang="en-US" dirty="0">
                <a:hlinkClick r:id="rId4"/>
              </a:rPr>
              <a:t>that one</a:t>
            </a:r>
            <a:endParaRPr lang="en-US" dirty="0"/>
          </a:p>
        </p:txBody>
      </p:sp>
    </p:spTree>
    <p:extLst>
      <p:ext uri="{BB962C8B-B14F-4D97-AF65-F5344CB8AC3E}">
        <p14:creationId xmlns:p14="http://schemas.microsoft.com/office/powerpoint/2010/main" val="159204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DEAAD-0234-44E9-B539-333247A90E4E}"/>
              </a:ext>
            </a:extLst>
          </p:cNvPr>
          <p:cNvSpPr>
            <a:spLocks noGrp="1"/>
          </p:cNvSpPr>
          <p:nvPr>
            <p:ph type="title"/>
          </p:nvPr>
        </p:nvSpPr>
        <p:spPr/>
        <p:txBody>
          <a:bodyPr/>
          <a:lstStyle/>
          <a:p>
            <a:r>
              <a:rPr lang="en-US" dirty="0"/>
              <a:t>With PowerPoint</a:t>
            </a:r>
          </a:p>
        </p:txBody>
      </p:sp>
      <p:sp>
        <p:nvSpPr>
          <p:cNvPr id="3" name="Content Placeholder 2">
            <a:extLst>
              <a:ext uri="{FF2B5EF4-FFF2-40B4-BE49-F238E27FC236}">
                <a16:creationId xmlns:a16="http://schemas.microsoft.com/office/drawing/2014/main" id="{84F76032-AD3C-49ED-BABF-F2E6A55D5301}"/>
              </a:ext>
            </a:extLst>
          </p:cNvPr>
          <p:cNvSpPr>
            <a:spLocks noGrp="1"/>
          </p:cNvSpPr>
          <p:nvPr>
            <p:ph idx="1"/>
          </p:nvPr>
        </p:nvSpPr>
        <p:spPr/>
        <p:txBody>
          <a:bodyPr vert="horz" lIns="91440" tIns="45720" rIns="91440" bIns="45720" rtlCol="0" anchor="t">
            <a:normAutofit fontScale="92500" lnSpcReduction="10000"/>
          </a:bodyPr>
          <a:lstStyle/>
          <a:p>
            <a:pPr>
              <a:buAutoNum type="arabicPeriod"/>
            </a:pPr>
            <a:r>
              <a:rPr lang="en-US" dirty="0">
                <a:ea typeface="+mn-lt"/>
                <a:cs typeface="+mn-lt"/>
              </a:rPr>
              <a:t>Use the desktop version of PowerPoint, not the web application</a:t>
            </a:r>
          </a:p>
          <a:p>
            <a:pPr>
              <a:buAutoNum type="arabicPeriod"/>
            </a:pPr>
            <a:r>
              <a:rPr lang="en-US" dirty="0">
                <a:ea typeface="+mn-lt"/>
                <a:cs typeface="+mn-lt"/>
              </a:rPr>
              <a:t>Click on </a:t>
            </a:r>
            <a:r>
              <a:rPr lang="en-US" b="1" dirty="0">
                <a:ea typeface="+mn-lt"/>
                <a:cs typeface="+mn-lt"/>
              </a:rPr>
              <a:t>Slide Show &gt; Record Slide Show</a:t>
            </a:r>
          </a:p>
          <a:p>
            <a:pPr>
              <a:buAutoNum type="arabicPeriod"/>
            </a:pPr>
            <a:r>
              <a:rPr lang="en-US" dirty="0">
                <a:ea typeface="+mn-lt"/>
                <a:cs typeface="+mn-lt"/>
              </a:rPr>
              <a:t>Adjust settings and video capture of yourself (if desired)</a:t>
            </a:r>
          </a:p>
          <a:p>
            <a:pPr>
              <a:buAutoNum type="arabicPeriod"/>
            </a:pPr>
            <a:r>
              <a:rPr lang="en-US" dirty="0">
                <a:ea typeface="+mn-lt"/>
                <a:cs typeface="+mn-lt"/>
              </a:rPr>
              <a:t>Recordings are made slide by slide rather than as a continuous video</a:t>
            </a:r>
          </a:p>
          <a:p>
            <a:pPr lvl="1">
              <a:buAutoNum type="arabicPeriod"/>
            </a:pPr>
            <a:r>
              <a:rPr lang="en-US" dirty="0">
                <a:ea typeface="+mn-lt"/>
                <a:cs typeface="+mn-lt"/>
              </a:rPr>
              <a:t>This means that your voice won't be recorded for a fraction of a second when you advance slide. To avoid a small cut in the sound, you may wish to stop talking when you advance slide.</a:t>
            </a:r>
          </a:p>
          <a:p>
            <a:pPr lvl="1">
              <a:buAutoNum type="arabicPeriod"/>
            </a:pPr>
            <a:r>
              <a:rPr lang="en-US" dirty="0">
                <a:ea typeface="+mn-lt"/>
                <a:cs typeface="+mn-lt"/>
              </a:rPr>
              <a:t>Run a few tests before jumping in your first full-length recording!</a:t>
            </a:r>
          </a:p>
          <a:p>
            <a:pPr>
              <a:buAutoNum type="arabicPeriod"/>
            </a:pPr>
            <a:r>
              <a:rPr lang="en-US" dirty="0">
                <a:ea typeface="+mn-lt"/>
                <a:cs typeface="+mn-lt"/>
              </a:rPr>
              <a:t>Use </a:t>
            </a:r>
            <a:r>
              <a:rPr lang="en-US" b="1" dirty="0">
                <a:ea typeface="+mn-lt"/>
                <a:cs typeface="+mn-lt"/>
              </a:rPr>
              <a:t>File &gt; Export &gt; Create a Video</a:t>
            </a:r>
            <a:r>
              <a:rPr lang="en-US" dirty="0">
                <a:ea typeface="+mn-lt"/>
                <a:cs typeface="+mn-lt"/>
              </a:rPr>
              <a:t> to assemble the recordings in an MP4 file</a:t>
            </a:r>
          </a:p>
          <a:p>
            <a:pPr lvl="1">
              <a:buAutoNum type="arabicPeriod"/>
            </a:pPr>
            <a:r>
              <a:rPr lang="en-US" dirty="0"/>
              <a:t>Select a HD quality of 720p (1080p exports are </a:t>
            </a:r>
            <a:r>
              <a:rPr lang="en-US"/>
              <a:t>often very large)</a:t>
            </a:r>
            <a:endParaRPr lang="en-US" dirty="0"/>
          </a:p>
          <a:p>
            <a:pPr lvl="1">
              <a:buAutoNum type="arabicPeriod"/>
            </a:pPr>
            <a:r>
              <a:rPr lang="en-US" dirty="0"/>
              <a:t>Select </a:t>
            </a:r>
            <a:r>
              <a:rPr lang="en-US" b="1" dirty="0"/>
              <a:t>Use Recorded Timings and Narrations</a:t>
            </a:r>
          </a:p>
          <a:p>
            <a:pPr>
              <a:buAutoNum type="arabicPeriod"/>
            </a:pPr>
            <a:r>
              <a:rPr lang="en-US" dirty="0"/>
              <a:t>Recordings remain in PPTX file unless cleared via </a:t>
            </a:r>
            <a:r>
              <a:rPr lang="en-US" b="1" dirty="0"/>
              <a:t>Slide Show &gt; Record Slide Show</a:t>
            </a:r>
          </a:p>
        </p:txBody>
      </p:sp>
    </p:spTree>
    <p:extLst>
      <p:ext uri="{BB962C8B-B14F-4D97-AF65-F5344CB8AC3E}">
        <p14:creationId xmlns:p14="http://schemas.microsoft.com/office/powerpoint/2010/main" val="2745163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73480-0D77-4026-8B29-EA3FD6459401}"/>
              </a:ext>
            </a:extLst>
          </p:cNvPr>
          <p:cNvSpPr>
            <a:spLocks noGrp="1"/>
          </p:cNvSpPr>
          <p:nvPr>
            <p:ph type="title"/>
          </p:nvPr>
        </p:nvSpPr>
        <p:spPr/>
        <p:txBody>
          <a:bodyPr/>
          <a:lstStyle/>
          <a:p>
            <a:r>
              <a:rPr lang="en-US" dirty="0"/>
              <a:t>Example of window and webcam capture in OBS Studio</a:t>
            </a:r>
          </a:p>
        </p:txBody>
      </p:sp>
      <p:pic>
        <p:nvPicPr>
          <p:cNvPr id="6" name="Picture Placeholder 5" descr="Graphical user interface&#10;&#10;Description automatically generated">
            <a:extLst>
              <a:ext uri="{FF2B5EF4-FFF2-40B4-BE49-F238E27FC236}">
                <a16:creationId xmlns:a16="http://schemas.microsoft.com/office/drawing/2014/main" id="{FC03BC44-F1C6-4671-B191-4F9CDE90D127}"/>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t="-8" b="-8"/>
          <a:stretch/>
        </p:blipFill>
        <p:spPr>
          <a:xfrm>
            <a:off x="790068" y="169965"/>
            <a:ext cx="8229600" cy="4630634"/>
          </a:xfrm>
        </p:spPr>
      </p:pic>
      <p:sp>
        <p:nvSpPr>
          <p:cNvPr id="4" name="Text Placeholder 3">
            <a:extLst>
              <a:ext uri="{FF2B5EF4-FFF2-40B4-BE49-F238E27FC236}">
                <a16:creationId xmlns:a16="http://schemas.microsoft.com/office/drawing/2014/main" id="{1F033CE6-004F-47C1-856C-42288161D0FC}"/>
              </a:ext>
            </a:extLst>
          </p:cNvPr>
          <p:cNvSpPr>
            <a:spLocks noGrp="1"/>
          </p:cNvSpPr>
          <p:nvPr>
            <p:ph type="body" sz="half" idx="2"/>
          </p:nvPr>
        </p:nvSpPr>
        <p:spPr>
          <a:xfrm>
            <a:off x="677334" y="5367337"/>
            <a:ext cx="8596667" cy="1262063"/>
          </a:xfrm>
        </p:spPr>
        <p:txBody>
          <a:bodyPr>
            <a:normAutofit/>
          </a:bodyPr>
          <a:lstStyle/>
          <a:p>
            <a:r>
              <a:rPr lang="en-US" dirty="0"/>
              <a:t>The presentation playing in the PowerPoint window in the background is captured by the recording program along with the video stream from the webcam. These two video sources are arranged side-by-side on a preview canvas with aspect ratio set to 21:9 in this example, but they can be arranged as desired, such as one above the other.</a:t>
            </a:r>
          </a:p>
          <a:p>
            <a:r>
              <a:rPr lang="en-US" dirty="0"/>
              <a:t>Usage instructions on the next slides</a:t>
            </a:r>
          </a:p>
          <a:p>
            <a:r>
              <a:rPr lang="en-US" dirty="0"/>
              <a:t>Video tutorials on YouTube, such as </a:t>
            </a:r>
            <a:r>
              <a:rPr lang="en-US" dirty="0">
                <a:hlinkClick r:id="rId3"/>
              </a:rPr>
              <a:t>this one</a:t>
            </a:r>
            <a:r>
              <a:rPr lang="en-US" dirty="0"/>
              <a:t> or </a:t>
            </a:r>
            <a:r>
              <a:rPr lang="en-US" dirty="0">
                <a:hlinkClick r:id="rId4"/>
              </a:rPr>
              <a:t>that one</a:t>
            </a:r>
            <a:endParaRPr lang="en-US" dirty="0"/>
          </a:p>
        </p:txBody>
      </p:sp>
    </p:spTree>
    <p:extLst>
      <p:ext uri="{BB962C8B-B14F-4D97-AF65-F5344CB8AC3E}">
        <p14:creationId xmlns:p14="http://schemas.microsoft.com/office/powerpoint/2010/main" val="1242106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DE41F-EEA4-4B0C-98AB-E19CB0C38272}"/>
              </a:ext>
            </a:extLst>
          </p:cNvPr>
          <p:cNvSpPr>
            <a:spLocks noGrp="1"/>
          </p:cNvSpPr>
          <p:nvPr>
            <p:ph type="title"/>
          </p:nvPr>
        </p:nvSpPr>
        <p:spPr/>
        <p:txBody>
          <a:bodyPr/>
          <a:lstStyle/>
          <a:p>
            <a:r>
              <a:rPr lang="en-US" dirty="0"/>
              <a:t>With OBS Studio</a:t>
            </a:r>
            <a:br>
              <a:rPr lang="en-US" dirty="0"/>
            </a:br>
            <a:r>
              <a:rPr lang="en-US" sz="1800" dirty="0"/>
              <a:t>Install and configure</a:t>
            </a:r>
          </a:p>
        </p:txBody>
      </p:sp>
      <p:sp>
        <p:nvSpPr>
          <p:cNvPr id="3" name="Content Placeholder 2">
            <a:extLst>
              <a:ext uri="{FF2B5EF4-FFF2-40B4-BE49-F238E27FC236}">
                <a16:creationId xmlns:a16="http://schemas.microsoft.com/office/drawing/2014/main" id="{DCAADF1E-5E55-4572-9DE1-497A88A7079B}"/>
              </a:ext>
            </a:extLst>
          </p:cNvPr>
          <p:cNvSpPr>
            <a:spLocks noGrp="1"/>
          </p:cNvSpPr>
          <p:nvPr>
            <p:ph idx="1"/>
          </p:nvPr>
        </p:nvSpPr>
        <p:spPr/>
        <p:txBody>
          <a:bodyPr vert="horz" lIns="91440" tIns="45720" rIns="91440" bIns="45720" rtlCol="0" anchor="t">
            <a:normAutofit fontScale="92500"/>
          </a:bodyPr>
          <a:lstStyle/>
          <a:p>
            <a:pPr>
              <a:buAutoNum type="arabicPeriod"/>
            </a:pPr>
            <a:r>
              <a:rPr lang="en-US" dirty="0"/>
              <a:t>Download and install </a:t>
            </a:r>
            <a:r>
              <a:rPr lang="en-US" dirty="0">
                <a:hlinkClick r:id="rId2"/>
              </a:rPr>
              <a:t>OBS Studio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1">
              <a:buAutoNum type="arabicPeriod"/>
            </a:pPr>
            <a:r>
              <a:rPr lang="en-GB" dirty="0"/>
              <a:t>Open Broadcaster Software is a popular open-source multi-platform recording program</a:t>
            </a:r>
            <a:endParaRPr lang="en-US" dirty="0"/>
          </a:p>
          <a:p>
            <a:pPr lvl="1">
              <a:buAutoNum type="arabicPeriod"/>
            </a:pPr>
            <a:r>
              <a:rPr lang="en-US" dirty="0"/>
              <a:t>There are other screen recording programs, feel free to use whichever works for you</a:t>
            </a:r>
          </a:p>
          <a:p>
            <a:pPr>
              <a:buAutoNum type="arabicPeriod"/>
            </a:pPr>
            <a:r>
              <a:rPr lang="en-US" dirty="0"/>
              <a:t>Follow the developers’ </a:t>
            </a:r>
            <a:r>
              <a:rPr lang="en-US" dirty="0">
                <a:hlinkClick r:id="rId3"/>
              </a:rPr>
              <a:t>QuickStart Guide</a:t>
            </a:r>
            <a:endParaRPr lang="en-US" dirty="0"/>
          </a:p>
          <a:p>
            <a:pPr lvl="1">
              <a:buAutoNum type="arabicPeriod"/>
            </a:pPr>
            <a:r>
              <a:rPr lang="en-US" dirty="0"/>
              <a:t>Dual-GPU laptops, pay close attention to the </a:t>
            </a:r>
            <a:r>
              <a:rPr lang="en-US" dirty="0">
                <a:hlinkClick r:id="rId4"/>
              </a:rPr>
              <a:t>specific instructions</a:t>
            </a:r>
            <a:endParaRPr lang="en-US" dirty="0"/>
          </a:p>
          <a:p>
            <a:pPr lvl="1">
              <a:buAutoNum type="arabicPeriod"/>
            </a:pPr>
            <a:r>
              <a:rPr lang="en-US" dirty="0"/>
              <a:t>If still no video, use Windows Update to install any available GPU driver update</a:t>
            </a:r>
          </a:p>
          <a:p>
            <a:pPr>
              <a:buAutoNum type="arabicPeriod"/>
            </a:pPr>
            <a:r>
              <a:rPr lang="en-US" dirty="0"/>
              <a:t>Adjust the following settings in </a:t>
            </a:r>
            <a:r>
              <a:rPr lang="en-US" b="1" dirty="0"/>
              <a:t>File &gt; Settings</a:t>
            </a:r>
          </a:p>
          <a:p>
            <a:pPr lvl="1">
              <a:buAutoNum type="arabicPeriod"/>
            </a:pPr>
            <a:r>
              <a:rPr lang="en-US" dirty="0"/>
              <a:t>Under </a:t>
            </a:r>
            <a:r>
              <a:rPr lang="en-US" b="1" dirty="0"/>
              <a:t>Output &gt; Recording</a:t>
            </a:r>
            <a:r>
              <a:rPr lang="en-US" dirty="0"/>
              <a:t>, select a hardware encoder if available</a:t>
            </a:r>
          </a:p>
          <a:p>
            <a:pPr lvl="1">
              <a:buAutoNum type="arabicPeriod"/>
            </a:pPr>
            <a:r>
              <a:rPr lang="en-US" dirty="0"/>
              <a:t>Under </a:t>
            </a:r>
            <a:r>
              <a:rPr lang="en-US" b="1" dirty="0"/>
              <a:t>Video</a:t>
            </a:r>
            <a:r>
              <a:rPr lang="en-US" dirty="0"/>
              <a:t>, select a value of 24 to 30 frames per second (FPS)</a:t>
            </a:r>
          </a:p>
          <a:p>
            <a:pPr lvl="1">
              <a:buAutoNum type="arabicPeriod"/>
            </a:pPr>
            <a:r>
              <a:rPr lang="en-US" dirty="0"/>
              <a:t>Under </a:t>
            </a:r>
            <a:r>
              <a:rPr lang="en-US" b="1" dirty="0"/>
              <a:t>Advanced &gt; Recording</a:t>
            </a:r>
            <a:r>
              <a:rPr lang="en-US" dirty="0"/>
              <a:t>, select </a:t>
            </a:r>
            <a:r>
              <a:rPr lang="en-US" b="1" dirty="0"/>
              <a:t>Automatically </a:t>
            </a:r>
            <a:r>
              <a:rPr lang="en-US" b="1" dirty="0" err="1"/>
              <a:t>remux</a:t>
            </a:r>
            <a:r>
              <a:rPr lang="en-US" b="1" dirty="0"/>
              <a:t> to MP4</a:t>
            </a:r>
          </a:p>
          <a:p>
            <a:pPr>
              <a:buAutoNum type="arabicPeriod"/>
            </a:pPr>
            <a:endParaRPr lang="en-US" dirty="0"/>
          </a:p>
        </p:txBody>
      </p:sp>
    </p:spTree>
    <p:extLst>
      <p:ext uri="{BB962C8B-B14F-4D97-AF65-F5344CB8AC3E}">
        <p14:creationId xmlns:p14="http://schemas.microsoft.com/office/powerpoint/2010/main" val="3559526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6A4C5-AFC3-4D53-A6B3-07C3A9DD81E4}"/>
              </a:ext>
            </a:extLst>
          </p:cNvPr>
          <p:cNvSpPr>
            <a:spLocks noGrp="1"/>
          </p:cNvSpPr>
          <p:nvPr>
            <p:ph type="title"/>
          </p:nvPr>
        </p:nvSpPr>
        <p:spPr/>
        <p:txBody>
          <a:bodyPr/>
          <a:lstStyle/>
          <a:p>
            <a:r>
              <a:rPr lang="en-US" dirty="0"/>
              <a:t>With OBS Studio</a:t>
            </a:r>
            <a:br>
              <a:rPr lang="en-US" dirty="0"/>
            </a:br>
            <a:r>
              <a:rPr lang="en-US" sz="1800" dirty="0"/>
              <a:t>Set up</a:t>
            </a:r>
          </a:p>
        </p:txBody>
      </p:sp>
      <p:sp>
        <p:nvSpPr>
          <p:cNvPr id="3" name="Content Placeholder 2">
            <a:extLst>
              <a:ext uri="{FF2B5EF4-FFF2-40B4-BE49-F238E27FC236}">
                <a16:creationId xmlns:a16="http://schemas.microsoft.com/office/drawing/2014/main" id="{88710846-DAAC-444D-8427-AC57D4912B1B}"/>
              </a:ext>
            </a:extLst>
          </p:cNvPr>
          <p:cNvSpPr>
            <a:spLocks noGrp="1"/>
          </p:cNvSpPr>
          <p:nvPr>
            <p:ph idx="1"/>
          </p:nvPr>
        </p:nvSpPr>
        <p:spPr/>
        <p:txBody>
          <a:bodyPr>
            <a:normAutofit fontScale="92500" lnSpcReduction="10000"/>
          </a:bodyPr>
          <a:lstStyle/>
          <a:p>
            <a:pPr>
              <a:buAutoNum type="arabicPeriod"/>
            </a:pPr>
            <a:r>
              <a:rPr lang="en-US" dirty="0"/>
              <a:t>Use the desktop version of PowerPoint, not the web application</a:t>
            </a:r>
          </a:p>
          <a:p>
            <a:pPr lvl="1">
              <a:buAutoNum type="arabicPeriod"/>
            </a:pPr>
            <a:r>
              <a:rPr lang="en-US" dirty="0"/>
              <a:t>Under </a:t>
            </a:r>
            <a:r>
              <a:rPr lang="en-US" b="1" dirty="0"/>
              <a:t>Slide Show &gt; Set Up Slide Show</a:t>
            </a:r>
            <a:r>
              <a:rPr lang="en-US" dirty="0"/>
              <a:t>, select </a:t>
            </a:r>
            <a:r>
              <a:rPr lang="en-US" b="1" dirty="0"/>
              <a:t>Browsed by an individual</a:t>
            </a:r>
            <a:r>
              <a:rPr lang="en-US" dirty="0"/>
              <a:t>. This sets up the slide show to play in the window rather than full screen. Now start the slide show.</a:t>
            </a:r>
          </a:p>
          <a:p>
            <a:pPr>
              <a:buAutoNum type="arabicPeriod"/>
            </a:pPr>
            <a:r>
              <a:rPr lang="en-US" dirty="0"/>
              <a:t>Set up a </a:t>
            </a:r>
            <a:r>
              <a:rPr lang="en-US" b="1" dirty="0"/>
              <a:t>Scene</a:t>
            </a:r>
            <a:r>
              <a:rPr lang="en-US" dirty="0"/>
              <a:t> in OBS Studio</a:t>
            </a:r>
          </a:p>
          <a:p>
            <a:pPr lvl="1">
              <a:buAutoNum type="arabicPeriod"/>
            </a:pPr>
            <a:r>
              <a:rPr lang="en-US" dirty="0"/>
              <a:t>Add a </a:t>
            </a:r>
            <a:r>
              <a:rPr lang="en-US" b="1" dirty="0"/>
              <a:t>Window Capture</a:t>
            </a:r>
            <a:r>
              <a:rPr lang="en-US" dirty="0"/>
              <a:t> source to capture your presentation</a:t>
            </a:r>
          </a:p>
          <a:p>
            <a:pPr lvl="2">
              <a:buAutoNum type="arabicPeriod"/>
            </a:pPr>
            <a:r>
              <a:rPr lang="en-US" dirty="0"/>
              <a:t>Drag the edges of the source to resize it in the preview canvas</a:t>
            </a:r>
          </a:p>
          <a:p>
            <a:pPr lvl="2">
              <a:buAutoNum type="arabicPeriod"/>
            </a:pPr>
            <a:r>
              <a:rPr lang="en-US" dirty="0"/>
              <a:t>Hold the Alt key and drag the edges to crop parts out</a:t>
            </a:r>
          </a:p>
          <a:p>
            <a:pPr lvl="1">
              <a:buAutoNum type="arabicPeriod"/>
            </a:pPr>
            <a:r>
              <a:rPr lang="en-US" dirty="0"/>
              <a:t>Add a </a:t>
            </a:r>
            <a:r>
              <a:rPr lang="en-US" b="1" dirty="0"/>
              <a:t>Video Capture Device</a:t>
            </a:r>
            <a:r>
              <a:rPr lang="en-US" dirty="0"/>
              <a:t> source to capture yourself (if desired)</a:t>
            </a:r>
          </a:p>
          <a:p>
            <a:pPr lvl="2">
              <a:buAutoNum type="arabicPeriod"/>
            </a:pPr>
            <a:r>
              <a:rPr lang="en-US" dirty="0"/>
              <a:t>Again, drag and Alt-drag the edges to resize and crop as desired</a:t>
            </a:r>
          </a:p>
          <a:p>
            <a:pPr lvl="1">
              <a:buAutoNum type="arabicPeriod"/>
            </a:pPr>
            <a:r>
              <a:rPr lang="en-US" dirty="0"/>
              <a:t>Arrange the two sources as desired on the preview canvas. If desired or necessary, resize the canvas in </a:t>
            </a:r>
            <a:r>
              <a:rPr lang="en-US" b="1" dirty="0"/>
              <a:t>File &gt; Settings &gt; Video</a:t>
            </a:r>
            <a:r>
              <a:rPr lang="en-US" dirty="0"/>
              <a:t>, for instance to get rid of any top or bottom black bars. When resizing the previews canvas, also resize the output resolution to the same aspect ratio and a vertical resolution set between 720 and 1080 pixels.</a:t>
            </a:r>
          </a:p>
        </p:txBody>
      </p:sp>
    </p:spTree>
    <p:extLst>
      <p:ext uri="{BB962C8B-B14F-4D97-AF65-F5344CB8AC3E}">
        <p14:creationId xmlns:p14="http://schemas.microsoft.com/office/powerpoint/2010/main" val="2764991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34D24-E2D9-4C9C-94A4-6984C8E68419}"/>
              </a:ext>
            </a:extLst>
          </p:cNvPr>
          <p:cNvSpPr>
            <a:spLocks noGrp="1"/>
          </p:cNvSpPr>
          <p:nvPr>
            <p:ph type="title"/>
          </p:nvPr>
        </p:nvSpPr>
        <p:spPr/>
        <p:txBody>
          <a:bodyPr/>
          <a:lstStyle/>
          <a:p>
            <a:r>
              <a:rPr lang="en-US" dirty="0"/>
              <a:t>With OBS Studio</a:t>
            </a:r>
            <a:br>
              <a:rPr lang="en-US" dirty="0"/>
            </a:br>
            <a:r>
              <a:rPr lang="en-US" sz="1800" dirty="0"/>
              <a:t>Record</a:t>
            </a:r>
          </a:p>
        </p:txBody>
      </p:sp>
      <p:sp>
        <p:nvSpPr>
          <p:cNvPr id="3" name="Content Placeholder 2">
            <a:extLst>
              <a:ext uri="{FF2B5EF4-FFF2-40B4-BE49-F238E27FC236}">
                <a16:creationId xmlns:a16="http://schemas.microsoft.com/office/drawing/2014/main" id="{75506024-0E33-4D01-AB1F-617850920F07}"/>
              </a:ext>
            </a:extLst>
          </p:cNvPr>
          <p:cNvSpPr>
            <a:spLocks noGrp="1"/>
          </p:cNvSpPr>
          <p:nvPr>
            <p:ph idx="1"/>
          </p:nvPr>
        </p:nvSpPr>
        <p:spPr/>
        <p:txBody>
          <a:bodyPr>
            <a:normAutofit lnSpcReduction="10000"/>
          </a:bodyPr>
          <a:lstStyle/>
          <a:p>
            <a:pPr>
              <a:buFont typeface="+mj-lt"/>
              <a:buAutoNum type="arabicPeriod"/>
            </a:pPr>
            <a:r>
              <a:rPr lang="en-US" dirty="0"/>
              <a:t>Hit Start Recording to record</a:t>
            </a:r>
          </a:p>
          <a:p>
            <a:pPr lvl="1">
              <a:buFont typeface="+mj-lt"/>
              <a:buAutoNum type="arabicPeriod"/>
            </a:pPr>
            <a:r>
              <a:rPr lang="en-US" dirty="0"/>
              <a:t>The </a:t>
            </a:r>
            <a:r>
              <a:rPr lang="en-US" b="1" dirty="0"/>
              <a:t>Window Capture</a:t>
            </a:r>
            <a:r>
              <a:rPr lang="en-US" dirty="0"/>
              <a:t> source is captured regardless of what obscures the actual window from view, but you need to bring it to the foreground anyway to advance the slides.</a:t>
            </a:r>
          </a:p>
          <a:p>
            <a:pPr lvl="1">
              <a:buFont typeface="+mj-lt"/>
              <a:buAutoNum type="arabicPeriod"/>
            </a:pPr>
            <a:r>
              <a:rPr lang="en-US" dirty="0"/>
              <a:t>You may find it convenient to use the keyboard to control the recording. You can define shortcuts to start, stop, pause, and resume the recording under </a:t>
            </a:r>
            <a:r>
              <a:rPr lang="en-US" b="1" dirty="0"/>
              <a:t>File &gt; Settings &gt; Hotkeys</a:t>
            </a:r>
            <a:r>
              <a:rPr lang="en-US" dirty="0"/>
              <a:t>. Avoid defining shortcuts that already exist in the captured application, as they also carry out their function there. As a suggestion, I use </a:t>
            </a:r>
            <a:r>
              <a:rPr lang="en-US" dirty="0" err="1"/>
              <a:t>Ctrl+Alt+R</a:t>
            </a:r>
            <a:r>
              <a:rPr lang="en-US" dirty="0"/>
              <a:t> to start and stop the recording and </a:t>
            </a:r>
            <a:r>
              <a:rPr lang="en-US" dirty="0" err="1"/>
              <a:t>Ctrl+Alt+P</a:t>
            </a:r>
            <a:r>
              <a:rPr lang="en-US" dirty="0"/>
              <a:t> to pause and </a:t>
            </a:r>
            <a:r>
              <a:rPr lang="en-US" dirty="0" err="1"/>
              <a:t>unpause</a:t>
            </a:r>
            <a:r>
              <a:rPr lang="en-US" dirty="0"/>
              <a:t> it.</a:t>
            </a:r>
          </a:p>
          <a:p>
            <a:pPr lvl="1">
              <a:buFont typeface="+mj-lt"/>
              <a:buAutoNum type="arabicPeriod"/>
            </a:pPr>
            <a:r>
              <a:rPr lang="en-US" dirty="0">
                <a:ea typeface="+mn-lt"/>
                <a:cs typeface="+mn-lt"/>
              </a:rPr>
              <a:t>Run a few tests before jumping in your first full-length recording!</a:t>
            </a:r>
          </a:p>
          <a:p>
            <a:pPr>
              <a:buFont typeface="+mj-lt"/>
              <a:buAutoNum type="arabicPeriod"/>
            </a:pPr>
            <a:r>
              <a:rPr lang="en-US" dirty="0">
                <a:ea typeface="+mn-lt"/>
                <a:cs typeface="+mn-lt"/>
              </a:rPr>
              <a:t>Use </a:t>
            </a:r>
            <a:r>
              <a:rPr lang="en-US" b="1" dirty="0">
                <a:ea typeface="+mn-lt"/>
                <a:cs typeface="+mn-lt"/>
              </a:rPr>
              <a:t>File &gt; Show Recordings</a:t>
            </a:r>
            <a:r>
              <a:rPr lang="en-US" dirty="0">
                <a:ea typeface="+mn-lt"/>
                <a:cs typeface="+mn-lt"/>
              </a:rPr>
              <a:t> to open the folder containing your recording</a:t>
            </a:r>
          </a:p>
          <a:p>
            <a:pPr lvl="1">
              <a:buFont typeface="+mj-lt"/>
              <a:buAutoNum type="arabicPeriod"/>
            </a:pPr>
            <a:r>
              <a:rPr lang="en-US" dirty="0">
                <a:ea typeface="+mn-lt"/>
                <a:cs typeface="+mn-lt"/>
              </a:rPr>
              <a:t>The recording is first saved in MKV format and then </a:t>
            </a:r>
            <a:r>
              <a:rPr lang="en-US" dirty="0" err="1">
                <a:ea typeface="+mn-lt"/>
                <a:cs typeface="+mn-lt"/>
              </a:rPr>
              <a:t>remuxed</a:t>
            </a:r>
            <a:r>
              <a:rPr lang="en-US" dirty="0">
                <a:ea typeface="+mn-lt"/>
                <a:cs typeface="+mn-lt"/>
              </a:rPr>
              <a:t> to MP4</a:t>
            </a:r>
          </a:p>
          <a:p>
            <a:pPr>
              <a:buFont typeface="+mj-lt"/>
              <a:buAutoNum type="arabicPeriod"/>
            </a:pPr>
            <a:r>
              <a:rPr lang="en-US" dirty="0">
                <a:ea typeface="+mn-lt"/>
                <a:cs typeface="+mn-lt"/>
                <a:hlinkClick r:id="rId2"/>
              </a:rPr>
              <a:t>Online help</a:t>
            </a:r>
            <a:r>
              <a:rPr lang="en-US" dirty="0">
                <a:ea typeface="+mn-lt"/>
                <a:cs typeface="+mn-lt"/>
              </a:rPr>
              <a:t> includes an </a:t>
            </a:r>
            <a:r>
              <a:rPr lang="en-US" dirty="0">
                <a:ea typeface="+mn-lt"/>
                <a:cs typeface="+mn-lt"/>
                <a:hlinkClick r:id="rId3"/>
              </a:rPr>
              <a:t>Overview Guide</a:t>
            </a:r>
            <a:r>
              <a:rPr lang="en-US" dirty="0">
                <a:ea typeface="+mn-lt"/>
                <a:cs typeface="+mn-lt"/>
              </a:rPr>
              <a:t> and </a:t>
            </a:r>
            <a:r>
              <a:rPr lang="en-US" dirty="0">
                <a:ea typeface="+mn-lt"/>
                <a:cs typeface="+mn-lt"/>
                <a:hlinkClick r:id="rId4"/>
              </a:rPr>
              <a:t>Troubleshooting Guides</a:t>
            </a:r>
            <a:endParaRPr lang="en-US" dirty="0">
              <a:ea typeface="+mn-lt"/>
              <a:cs typeface="+mn-lt"/>
            </a:endParaRPr>
          </a:p>
        </p:txBody>
      </p:sp>
    </p:spTree>
    <p:extLst>
      <p:ext uri="{BB962C8B-B14F-4D97-AF65-F5344CB8AC3E}">
        <p14:creationId xmlns:p14="http://schemas.microsoft.com/office/powerpoint/2010/main" val="144099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8D729-F560-45AB-B149-26C1B272D445}"/>
              </a:ext>
            </a:extLst>
          </p:cNvPr>
          <p:cNvSpPr>
            <a:spLocks noGrp="1"/>
          </p:cNvSpPr>
          <p:nvPr>
            <p:ph type="title"/>
          </p:nvPr>
        </p:nvSpPr>
        <p:spPr/>
        <p:txBody>
          <a:bodyPr/>
          <a:lstStyle/>
          <a:p>
            <a:r>
              <a:rPr lang="en-US" dirty="0"/>
              <a:t>Audio and video encoding</a:t>
            </a:r>
          </a:p>
        </p:txBody>
      </p:sp>
      <p:sp>
        <p:nvSpPr>
          <p:cNvPr id="3" name="Content Placeholder 2">
            <a:extLst>
              <a:ext uri="{FF2B5EF4-FFF2-40B4-BE49-F238E27FC236}">
                <a16:creationId xmlns:a16="http://schemas.microsoft.com/office/drawing/2014/main" id="{79B77E24-A549-4A74-BE63-3A474EEF297D}"/>
              </a:ext>
            </a:extLst>
          </p:cNvPr>
          <p:cNvSpPr>
            <a:spLocks noGrp="1"/>
          </p:cNvSpPr>
          <p:nvPr>
            <p:ph idx="1"/>
          </p:nvPr>
        </p:nvSpPr>
        <p:spPr/>
        <p:txBody>
          <a:bodyPr/>
          <a:lstStyle/>
          <a:p>
            <a:r>
              <a:rPr lang="en-US" dirty="0"/>
              <a:t>It </a:t>
            </a:r>
            <a:r>
              <a:rPr lang="en-GB" dirty="0"/>
              <a:t>is critical that the audio and video streams in the resulting file are encoded in well-known formats, so that conference staff can play the file without problem on the day. For instance, the following coding formats are widely used:</a:t>
            </a:r>
          </a:p>
          <a:p>
            <a:pPr lvl="1"/>
            <a:r>
              <a:rPr lang="en-GB" dirty="0"/>
              <a:t>Video: Advanced Video Coding (AVC), also known as H.264, MPEG-4 Part 10, and MPEG-4 AVC</a:t>
            </a:r>
          </a:p>
          <a:p>
            <a:pPr lvl="1"/>
            <a:r>
              <a:rPr lang="en-GB" dirty="0"/>
              <a:t>Audio: Advanced Audio Coding (AAC)</a:t>
            </a:r>
          </a:p>
          <a:p>
            <a:r>
              <a:rPr lang="en-GB" dirty="0"/>
              <a:t>The current versions of PowerPoint and OBS Studio use those formats</a:t>
            </a:r>
          </a:p>
          <a:p>
            <a:r>
              <a:rPr lang="en-GB" dirty="0"/>
              <a:t>Your recording program should make it possible for you to save your recording as an MP4 file with those coding formats. Please set it up so that it does, if that is not its default configuration.</a:t>
            </a:r>
          </a:p>
        </p:txBody>
      </p:sp>
    </p:spTree>
    <p:extLst>
      <p:ext uri="{BB962C8B-B14F-4D97-AF65-F5344CB8AC3E}">
        <p14:creationId xmlns:p14="http://schemas.microsoft.com/office/powerpoint/2010/main" val="91790019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office theme</Template>
  <TotalTime>415</TotalTime>
  <Words>869</Words>
  <Application>Microsoft Office PowerPoint</Application>
  <PresentationFormat>Widescreen</PresentationFormat>
  <Paragraphs>55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Trebuchet MS</vt:lpstr>
      <vt:lpstr>Wingdings 3</vt:lpstr>
      <vt:lpstr>Facet</vt:lpstr>
      <vt:lpstr>How to record a PowerPoint presentation</vt:lpstr>
      <vt:lpstr>The recording interface in PowerPoint</vt:lpstr>
      <vt:lpstr>With PowerPoint</vt:lpstr>
      <vt:lpstr>Example of window and webcam capture in OBS Studio</vt:lpstr>
      <vt:lpstr>With OBS Studio Install and configure</vt:lpstr>
      <vt:lpstr>With OBS Studio Set up</vt:lpstr>
      <vt:lpstr>With OBS Studio Record</vt:lpstr>
      <vt:lpstr>Audio and video encoding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Romain Michalec</dc:creator>
  <cp:lastModifiedBy>Romain Michalec</cp:lastModifiedBy>
  <cp:revision>183</cp:revision>
  <dcterms:created xsi:type="dcterms:W3CDTF">2021-05-19T08:06:30Z</dcterms:created>
  <dcterms:modified xsi:type="dcterms:W3CDTF">2021-05-29T09:54:09Z</dcterms:modified>
</cp:coreProperties>
</file>