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0"/>
  </p:notesMasterIdLst>
  <p:sldIdLst>
    <p:sldId id="265" r:id="rId2"/>
    <p:sldId id="271" r:id="rId3"/>
    <p:sldId id="274" r:id="rId4"/>
    <p:sldId id="257" r:id="rId5"/>
    <p:sldId id="272" r:id="rId6"/>
    <p:sldId id="273" r:id="rId7"/>
    <p:sldId id="263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FECF1"/>
    <a:srgbClr val="FFFFFF"/>
    <a:srgbClr val="4AA6FF"/>
    <a:srgbClr val="9EC4FF"/>
    <a:srgbClr val="6C8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DC24C-0B87-4B4A-951E-CD121E917219}" v="12" dt="2021-05-19T14:10:23.783"/>
    <p1510:client id="{910815E7-20DB-4B8F-AF58-1A09151DD3AD}" v="91" dt="2021-05-19T12:10:15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86557"/>
  </p:normalViewPr>
  <p:slideViewPr>
    <p:cSldViewPr snapToGrid="0" snapToObjects="1">
      <p:cViewPr>
        <p:scale>
          <a:sx n="101" d="100"/>
          <a:sy n="101" d="100"/>
        </p:scale>
        <p:origin x="151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tios Stefanidis" userId="4e05184f-653f-4c53-9775-96b464dd8de0" providerId="ADAL" clId="{D229E20B-DD90-714F-8E5A-AA22C8977D5B}"/>
    <pc:docChg chg="undo custSel addSld delSld modSld modMainMaster">
      <pc:chgData name="Fotios Stefanidis" userId="4e05184f-653f-4c53-9775-96b464dd8de0" providerId="ADAL" clId="{D229E20B-DD90-714F-8E5A-AA22C8977D5B}" dt="2021-03-11T11:45:32.244" v="22" actId="2696"/>
      <pc:docMkLst>
        <pc:docMk/>
      </pc:docMkLst>
      <pc:sldChg chg="addSp delSp modSp mod">
        <pc:chgData name="Fotios Stefanidis" userId="4e05184f-653f-4c53-9775-96b464dd8de0" providerId="ADAL" clId="{D229E20B-DD90-714F-8E5A-AA22C8977D5B}" dt="2021-03-11T11:43:32.328" v="8"/>
        <pc:sldMkLst>
          <pc:docMk/>
          <pc:sldMk cId="3326965767" sldId="256"/>
        </pc:sldMkLst>
        <pc:spChg chg="add del mod">
          <ac:chgData name="Fotios Stefanidis" userId="4e05184f-653f-4c53-9775-96b464dd8de0" providerId="ADAL" clId="{D229E20B-DD90-714F-8E5A-AA22C8977D5B}" dt="2021-03-11T11:42:38.245" v="3"/>
          <ac:spMkLst>
            <pc:docMk/>
            <pc:sldMk cId="3326965767" sldId="256"/>
            <ac:spMk id="4" creationId="{507A6DB7-6B74-554E-89A9-216A5169ADE8}"/>
          </ac:spMkLst>
        </pc:spChg>
        <pc:spChg chg="add mod">
          <ac:chgData name="Fotios Stefanidis" userId="4e05184f-653f-4c53-9775-96b464dd8de0" providerId="ADAL" clId="{D229E20B-DD90-714F-8E5A-AA22C8977D5B}" dt="2021-03-11T11:43:32.328" v="8"/>
          <ac:spMkLst>
            <pc:docMk/>
            <pc:sldMk cId="3326965767" sldId="256"/>
            <ac:spMk id="5" creationId="{26E6FC08-8EE0-BE4E-AED6-90B6ED5BC501}"/>
          </ac:spMkLst>
        </pc:spChg>
      </pc:sldChg>
      <pc:sldChg chg="addSp modSp">
        <pc:chgData name="Fotios Stefanidis" userId="4e05184f-653f-4c53-9775-96b464dd8de0" providerId="ADAL" clId="{D229E20B-DD90-714F-8E5A-AA22C8977D5B}" dt="2021-03-11T11:43:37.276" v="10"/>
        <pc:sldMkLst>
          <pc:docMk/>
          <pc:sldMk cId="27933117" sldId="257"/>
        </pc:sldMkLst>
        <pc:spChg chg="add mod">
          <ac:chgData name="Fotios Stefanidis" userId="4e05184f-653f-4c53-9775-96b464dd8de0" providerId="ADAL" clId="{D229E20B-DD90-714F-8E5A-AA22C8977D5B}" dt="2021-03-11T11:43:37.276" v="10"/>
          <ac:spMkLst>
            <pc:docMk/>
            <pc:sldMk cId="27933117" sldId="257"/>
            <ac:spMk id="4" creationId="{897E26DB-7743-F444-B239-829832A2C9E3}"/>
          </ac:spMkLst>
        </pc:spChg>
      </pc:sldChg>
      <pc:sldChg chg="addSp modSp">
        <pc:chgData name="Fotios Stefanidis" userId="4e05184f-653f-4c53-9775-96b464dd8de0" providerId="ADAL" clId="{D229E20B-DD90-714F-8E5A-AA22C8977D5B}" dt="2021-03-11T11:43:39.560" v="11"/>
        <pc:sldMkLst>
          <pc:docMk/>
          <pc:sldMk cId="3682582206" sldId="258"/>
        </pc:sldMkLst>
        <pc:spChg chg="add mod">
          <ac:chgData name="Fotios Stefanidis" userId="4e05184f-653f-4c53-9775-96b464dd8de0" providerId="ADAL" clId="{D229E20B-DD90-714F-8E5A-AA22C8977D5B}" dt="2021-03-11T11:43:39.560" v="11"/>
          <ac:spMkLst>
            <pc:docMk/>
            <pc:sldMk cId="3682582206" sldId="258"/>
            <ac:spMk id="3" creationId="{AC355487-2BA5-E74B-8290-C62D42C92FFC}"/>
          </ac:spMkLst>
        </pc:spChg>
      </pc:sldChg>
      <pc:sldChg chg="addSp modSp">
        <pc:chgData name="Fotios Stefanidis" userId="4e05184f-653f-4c53-9775-96b464dd8de0" providerId="ADAL" clId="{D229E20B-DD90-714F-8E5A-AA22C8977D5B}" dt="2021-03-11T11:43:45.055" v="13"/>
        <pc:sldMkLst>
          <pc:docMk/>
          <pc:sldMk cId="3158603558" sldId="260"/>
        </pc:sldMkLst>
        <pc:spChg chg="add mod">
          <ac:chgData name="Fotios Stefanidis" userId="4e05184f-653f-4c53-9775-96b464dd8de0" providerId="ADAL" clId="{D229E20B-DD90-714F-8E5A-AA22C8977D5B}" dt="2021-03-11T11:43:45.055" v="13"/>
          <ac:spMkLst>
            <pc:docMk/>
            <pc:sldMk cId="3158603558" sldId="260"/>
            <ac:spMk id="7" creationId="{EE9B7251-FFC6-BC47-B1B8-89AEB230B7F2}"/>
          </ac:spMkLst>
        </pc:spChg>
      </pc:sldChg>
      <pc:sldChg chg="addSp modSp">
        <pc:chgData name="Fotios Stefanidis" userId="4e05184f-653f-4c53-9775-96b464dd8de0" providerId="ADAL" clId="{D229E20B-DD90-714F-8E5A-AA22C8977D5B}" dt="2021-03-11T11:43:33.991" v="9"/>
        <pc:sldMkLst>
          <pc:docMk/>
          <pc:sldMk cId="1133335663" sldId="261"/>
        </pc:sldMkLst>
        <pc:spChg chg="add mod">
          <ac:chgData name="Fotios Stefanidis" userId="4e05184f-653f-4c53-9775-96b464dd8de0" providerId="ADAL" clId="{D229E20B-DD90-714F-8E5A-AA22C8977D5B}" dt="2021-03-11T11:43:33.991" v="9"/>
          <ac:spMkLst>
            <pc:docMk/>
            <pc:sldMk cId="1133335663" sldId="261"/>
            <ac:spMk id="2" creationId="{6DAB0381-6258-2C49-937B-46707E703858}"/>
          </ac:spMkLst>
        </pc:spChg>
      </pc:sldChg>
      <pc:sldChg chg="addSp modSp">
        <pc:chgData name="Fotios Stefanidis" userId="4e05184f-653f-4c53-9775-96b464dd8de0" providerId="ADAL" clId="{D229E20B-DD90-714F-8E5A-AA22C8977D5B}" dt="2021-03-11T11:43:41.661" v="12"/>
        <pc:sldMkLst>
          <pc:docMk/>
          <pc:sldMk cId="2156751690" sldId="263"/>
        </pc:sldMkLst>
        <pc:spChg chg="add mod">
          <ac:chgData name="Fotios Stefanidis" userId="4e05184f-653f-4c53-9775-96b464dd8de0" providerId="ADAL" clId="{D229E20B-DD90-714F-8E5A-AA22C8977D5B}" dt="2021-03-11T11:43:41.661" v="12"/>
          <ac:spMkLst>
            <pc:docMk/>
            <pc:sldMk cId="2156751690" sldId="263"/>
            <ac:spMk id="5" creationId="{9D402E30-29EF-B844-952F-658825CA5674}"/>
          </ac:spMkLst>
        </pc:spChg>
      </pc:sldChg>
      <pc:sldChg chg="addSp delSp modSp mod">
        <pc:chgData name="Fotios Stefanidis" userId="4e05184f-653f-4c53-9775-96b464dd8de0" providerId="ADAL" clId="{D229E20B-DD90-714F-8E5A-AA22C8977D5B}" dt="2021-03-11T11:43:30.589" v="7"/>
        <pc:sldMkLst>
          <pc:docMk/>
          <pc:sldMk cId="809305333" sldId="265"/>
        </pc:sldMkLst>
        <pc:spChg chg="add del mod">
          <ac:chgData name="Fotios Stefanidis" userId="4e05184f-653f-4c53-9775-96b464dd8de0" providerId="ADAL" clId="{D229E20B-DD90-714F-8E5A-AA22C8977D5B}" dt="2021-03-11T11:42:38.882" v="5"/>
          <ac:spMkLst>
            <pc:docMk/>
            <pc:sldMk cId="809305333" sldId="265"/>
            <ac:spMk id="3" creationId="{AD8EDA2C-E245-AA46-B086-2734EDB72CF7}"/>
          </ac:spMkLst>
        </pc:spChg>
        <pc:spChg chg="add mod">
          <ac:chgData name="Fotios Stefanidis" userId="4e05184f-653f-4c53-9775-96b464dd8de0" providerId="ADAL" clId="{D229E20B-DD90-714F-8E5A-AA22C8977D5B}" dt="2021-03-11T11:43:30.589" v="7"/>
          <ac:spMkLst>
            <pc:docMk/>
            <pc:sldMk cId="809305333" sldId="265"/>
            <ac:spMk id="4" creationId="{1488C58D-6948-E64B-B937-E32A5DBB7FC5}"/>
          </ac:spMkLst>
        </pc:spChg>
      </pc:sldChg>
      <pc:sldChg chg="modSp mod">
        <pc:chgData name="Fotios Stefanidis" userId="4e05184f-653f-4c53-9775-96b464dd8de0" providerId="ADAL" clId="{D229E20B-DD90-714F-8E5A-AA22C8977D5B}" dt="2021-03-11T11:44:27.526" v="19" actId="20577"/>
        <pc:sldMkLst>
          <pc:docMk/>
          <pc:sldMk cId="1651648950" sldId="267"/>
        </pc:sldMkLst>
        <pc:spChg chg="mod">
          <ac:chgData name="Fotios Stefanidis" userId="4e05184f-653f-4c53-9775-96b464dd8de0" providerId="ADAL" clId="{D229E20B-DD90-714F-8E5A-AA22C8977D5B}" dt="2021-03-11T11:44:27.526" v="19" actId="20577"/>
          <ac:spMkLst>
            <pc:docMk/>
            <pc:sldMk cId="1651648950" sldId="267"/>
            <ac:spMk id="3" creationId="{500B527F-B735-994B-B2E8-138FE697F85B}"/>
          </ac:spMkLst>
        </pc:spChg>
      </pc:sldChg>
      <pc:sldChg chg="addSp delSp modSp del mod">
        <pc:chgData name="Fotios Stefanidis" userId="4e05184f-653f-4c53-9775-96b464dd8de0" providerId="ADAL" clId="{D229E20B-DD90-714F-8E5A-AA22C8977D5B}" dt="2021-03-11T11:45:27.933" v="21" actId="2696"/>
        <pc:sldMkLst>
          <pc:docMk/>
          <pc:sldMk cId="1530440008" sldId="268"/>
        </pc:sldMkLst>
        <pc:spChg chg="add del mod">
          <ac:chgData name="Fotios Stefanidis" userId="4e05184f-653f-4c53-9775-96b464dd8de0" providerId="ADAL" clId="{D229E20B-DD90-714F-8E5A-AA22C8977D5B}" dt="2021-03-11T11:43:53.962" v="15" actId="478"/>
          <ac:spMkLst>
            <pc:docMk/>
            <pc:sldMk cId="1530440008" sldId="268"/>
            <ac:spMk id="5" creationId="{A7FFA44C-1D22-2444-AC7A-925AD16D67EA}"/>
          </ac:spMkLst>
        </pc:spChg>
      </pc:sldChg>
      <pc:sldChg chg="new del">
        <pc:chgData name="Fotios Stefanidis" userId="4e05184f-653f-4c53-9775-96b464dd8de0" providerId="ADAL" clId="{D229E20B-DD90-714F-8E5A-AA22C8977D5B}" dt="2021-03-11T11:45:32.244" v="22" actId="2696"/>
        <pc:sldMkLst>
          <pc:docMk/>
          <pc:sldMk cId="3518489897" sldId="269"/>
        </pc:sldMkLst>
      </pc:sldChg>
      <pc:sldMasterChg chg="delSp mod">
        <pc:chgData name="Fotios Stefanidis" userId="4e05184f-653f-4c53-9775-96b464dd8de0" providerId="ADAL" clId="{D229E20B-DD90-714F-8E5A-AA22C8977D5B}" dt="2021-03-11T11:43:18.783" v="6" actId="478"/>
        <pc:sldMasterMkLst>
          <pc:docMk/>
          <pc:sldMasterMk cId="1036494423" sldId="2147483686"/>
        </pc:sldMasterMkLst>
        <pc:spChg chg="del">
          <ac:chgData name="Fotios Stefanidis" userId="4e05184f-653f-4c53-9775-96b464dd8de0" providerId="ADAL" clId="{D229E20B-DD90-714F-8E5A-AA22C8977D5B}" dt="2021-03-11T11:43:18.783" v="6" actId="478"/>
          <ac:spMkLst>
            <pc:docMk/>
            <pc:sldMasterMk cId="1036494423" sldId="2147483686"/>
            <ac:spMk id="10" creationId="{D28FF1E0-6D31-E543-BD2D-1475DB6F43EF}"/>
          </ac:spMkLst>
        </pc:spChg>
      </pc:sldMasterChg>
    </pc:docChg>
  </pc:docChgLst>
  <pc:docChgLst>
    <pc:chgData name="Fotios Stefanidis" userId="4e05184f-653f-4c53-9775-96b464dd8de0" providerId="ADAL" clId="{910815E7-20DB-4B8F-AF58-1A09151DD3AD}"/>
    <pc:docChg chg="undo custSel addSld delSld modSld sldOrd modMainMaster">
      <pc:chgData name="Fotios Stefanidis" userId="4e05184f-653f-4c53-9775-96b464dd8de0" providerId="ADAL" clId="{910815E7-20DB-4B8F-AF58-1A09151DD3AD}" dt="2021-05-19T12:10:15.238" v="532"/>
      <pc:docMkLst>
        <pc:docMk/>
      </pc:docMkLst>
      <pc:sldChg chg="addSp delSp modSp del mod">
        <pc:chgData name="Fotios Stefanidis" userId="4e05184f-653f-4c53-9775-96b464dd8de0" providerId="ADAL" clId="{910815E7-20DB-4B8F-AF58-1A09151DD3AD}" dt="2021-05-19T11:22:12.116" v="407" actId="47"/>
        <pc:sldMkLst>
          <pc:docMk/>
          <pc:sldMk cId="3326965767" sldId="256"/>
        </pc:sldMkLst>
        <pc:spChg chg="del">
          <ac:chgData name="Fotios Stefanidis" userId="4e05184f-653f-4c53-9775-96b464dd8de0" providerId="ADAL" clId="{910815E7-20DB-4B8F-AF58-1A09151DD3AD}" dt="2021-05-19T11:14:15.319" v="305" actId="478"/>
          <ac:spMkLst>
            <pc:docMk/>
            <pc:sldMk cId="3326965767" sldId="256"/>
            <ac:spMk id="5" creationId="{26E6FC08-8EE0-BE4E-AED6-90B6ED5BC501}"/>
          </ac:spMkLst>
        </pc:spChg>
        <pc:spChg chg="add del mod">
          <ac:chgData name="Fotios Stefanidis" userId="4e05184f-653f-4c53-9775-96b464dd8de0" providerId="ADAL" clId="{910815E7-20DB-4B8F-AF58-1A09151DD3AD}" dt="2021-05-19T11:15:10.919" v="319" actId="478"/>
          <ac:spMkLst>
            <pc:docMk/>
            <pc:sldMk cId="3326965767" sldId="256"/>
            <ac:spMk id="6" creationId="{844A4B29-1B9E-4BFF-B180-71E4D98F164D}"/>
          </ac:spMkLst>
        </pc:spChg>
        <pc:spChg chg="add mod">
          <ac:chgData name="Fotios Stefanidis" userId="4e05184f-653f-4c53-9775-96b464dd8de0" providerId="ADAL" clId="{910815E7-20DB-4B8F-AF58-1A09151DD3AD}" dt="2021-05-19T11:15:12.846" v="320"/>
          <ac:spMkLst>
            <pc:docMk/>
            <pc:sldMk cId="3326965767" sldId="256"/>
            <ac:spMk id="7" creationId="{2D33344C-DEBE-46C6-83A8-3CB0200792D5}"/>
          </ac:spMkLst>
        </pc:spChg>
      </pc:sldChg>
      <pc:sldChg chg="addSp delSp modSp mod ord">
        <pc:chgData name="Fotios Stefanidis" userId="4e05184f-653f-4c53-9775-96b464dd8de0" providerId="ADAL" clId="{910815E7-20DB-4B8F-AF58-1A09151DD3AD}" dt="2021-05-19T12:10:10.606" v="529"/>
        <pc:sldMkLst>
          <pc:docMk/>
          <pc:sldMk cId="27933117" sldId="257"/>
        </pc:sldMkLst>
        <pc:spChg chg="del">
          <ac:chgData name="Fotios Stefanidis" userId="4e05184f-653f-4c53-9775-96b464dd8de0" providerId="ADAL" clId="{910815E7-20DB-4B8F-AF58-1A09151DD3AD}" dt="2021-05-19T11:19:50.066" v="354" actId="478"/>
          <ac:spMkLst>
            <pc:docMk/>
            <pc:sldMk cId="27933117" sldId="257"/>
            <ac:spMk id="2" creationId="{00000000-0000-0000-0000-000000000000}"/>
          </ac:spMkLst>
        </pc:spChg>
        <pc:spChg chg="del">
          <ac:chgData name="Fotios Stefanidis" userId="4e05184f-653f-4c53-9775-96b464dd8de0" providerId="ADAL" clId="{910815E7-20DB-4B8F-AF58-1A09151DD3AD}" dt="2021-05-19T11:14:26.271" v="309" actId="478"/>
          <ac:spMkLst>
            <pc:docMk/>
            <pc:sldMk cId="27933117" sldId="257"/>
            <ac:spMk id="4" creationId="{897E26DB-7743-F444-B239-829832A2C9E3}"/>
          </ac:spMkLst>
        </pc:spChg>
        <pc:spChg chg="add del mod">
          <ac:chgData name="Fotios Stefanidis" userId="4e05184f-653f-4c53-9775-96b464dd8de0" providerId="ADAL" clId="{910815E7-20DB-4B8F-AF58-1A09151DD3AD}" dt="2021-05-19T12:09:53.631" v="524" actId="478"/>
          <ac:spMkLst>
            <pc:docMk/>
            <pc:sldMk cId="27933117" sldId="257"/>
            <ac:spMk id="5" creationId="{8CA13132-95E6-4A12-9322-6A36B689F2F7}"/>
          </ac:spMkLst>
        </pc:spChg>
        <pc:spChg chg="add del mod">
          <ac:chgData name="Fotios Stefanidis" userId="4e05184f-653f-4c53-9775-96b464dd8de0" providerId="ADAL" clId="{910815E7-20DB-4B8F-AF58-1A09151DD3AD}" dt="2021-05-19T11:15:23.495" v="323" actId="478"/>
          <ac:spMkLst>
            <pc:docMk/>
            <pc:sldMk cId="27933117" sldId="257"/>
            <ac:spMk id="5" creationId="{B7AD6703-FD85-416B-ACA7-CE2395656A8E}"/>
          </ac:spMkLst>
        </pc:spChg>
        <pc:spChg chg="add del mod">
          <ac:chgData name="Fotios Stefanidis" userId="4e05184f-653f-4c53-9775-96b464dd8de0" providerId="ADAL" clId="{910815E7-20DB-4B8F-AF58-1A09151DD3AD}" dt="2021-05-19T11:33:11.360" v="505" actId="478"/>
          <ac:spMkLst>
            <pc:docMk/>
            <pc:sldMk cId="27933117" sldId="257"/>
            <ac:spMk id="6" creationId="{29B60E38-B892-4AE6-BF41-DD81EBCCD192}"/>
          </ac:spMkLst>
        </pc:spChg>
        <pc:spChg chg="add mod">
          <ac:chgData name="Fotios Stefanidis" userId="4e05184f-653f-4c53-9775-96b464dd8de0" providerId="ADAL" clId="{910815E7-20DB-4B8F-AF58-1A09151DD3AD}" dt="2021-05-19T12:10:10.606" v="529"/>
          <ac:spMkLst>
            <pc:docMk/>
            <pc:sldMk cId="27933117" sldId="257"/>
            <ac:spMk id="6" creationId="{2BA8A293-7A17-44D2-A014-3A657D2C72EE}"/>
          </ac:spMkLst>
        </pc:spChg>
        <pc:spChg chg="add del mod">
          <ac:chgData name="Fotios Stefanidis" userId="4e05184f-653f-4c53-9775-96b464dd8de0" providerId="ADAL" clId="{910815E7-20DB-4B8F-AF58-1A09151DD3AD}" dt="2021-05-19T11:19:53.144" v="356" actId="478"/>
          <ac:spMkLst>
            <pc:docMk/>
            <pc:sldMk cId="27933117" sldId="257"/>
            <ac:spMk id="8" creationId="{76DFE8B5-6FFD-4B37-A2AC-58A7D8EF6200}"/>
          </ac:spMkLst>
        </pc:spChg>
        <pc:spChg chg="add mod">
          <ac:chgData name="Fotios Stefanidis" userId="4e05184f-653f-4c53-9775-96b464dd8de0" providerId="ADAL" clId="{910815E7-20DB-4B8F-AF58-1A09151DD3AD}" dt="2021-05-19T11:29:35.746" v="488" actId="20577"/>
          <ac:spMkLst>
            <pc:docMk/>
            <pc:sldMk cId="27933117" sldId="257"/>
            <ac:spMk id="9" creationId="{F8B346CC-5C7C-4446-913C-45D14AD997A8}"/>
          </ac:spMkLst>
        </pc:spChg>
      </pc:sldChg>
      <pc:sldChg chg="addSp delSp modSp del mod">
        <pc:chgData name="Fotios Stefanidis" userId="4e05184f-653f-4c53-9775-96b464dd8de0" providerId="ADAL" clId="{910815E7-20DB-4B8F-AF58-1A09151DD3AD}" dt="2021-05-19T11:53:49.699" v="515" actId="47"/>
        <pc:sldMkLst>
          <pc:docMk/>
          <pc:sldMk cId="3682582206" sldId="258"/>
        </pc:sldMkLst>
        <pc:spChg chg="del">
          <ac:chgData name="Fotios Stefanidis" userId="4e05184f-653f-4c53-9775-96b464dd8de0" providerId="ADAL" clId="{910815E7-20DB-4B8F-AF58-1A09151DD3AD}" dt="2021-05-19T11:14:32.271" v="311" actId="478"/>
          <ac:spMkLst>
            <pc:docMk/>
            <pc:sldMk cId="3682582206" sldId="258"/>
            <ac:spMk id="3" creationId="{AC355487-2BA5-E74B-8290-C62D42C92FFC}"/>
          </ac:spMkLst>
        </pc:spChg>
        <pc:spChg chg="mod">
          <ac:chgData name="Fotios Stefanidis" userId="4e05184f-653f-4c53-9775-96b464dd8de0" providerId="ADAL" clId="{910815E7-20DB-4B8F-AF58-1A09151DD3AD}" dt="2021-05-19T11:19:42.308" v="353" actId="14100"/>
          <ac:spMkLst>
            <pc:docMk/>
            <pc:sldMk cId="3682582206" sldId="258"/>
            <ac:spMk id="4" creationId="{00000000-0000-0000-0000-000000000000}"/>
          </ac:spMkLst>
        </pc:spChg>
        <pc:spChg chg="add del mod">
          <ac:chgData name="Fotios Stefanidis" userId="4e05184f-653f-4c53-9775-96b464dd8de0" providerId="ADAL" clId="{910815E7-20DB-4B8F-AF58-1A09151DD3AD}" dt="2021-05-19T11:33:20.231" v="509" actId="478"/>
          <ac:spMkLst>
            <pc:docMk/>
            <pc:sldMk cId="3682582206" sldId="258"/>
            <ac:spMk id="5" creationId="{A4568A25-E84C-4E53-867E-4EB730E1266E}"/>
          </ac:spMkLst>
        </pc:spChg>
        <pc:spChg chg="add mod">
          <ac:chgData name="Fotios Stefanidis" userId="4e05184f-653f-4c53-9775-96b464dd8de0" providerId="ADAL" clId="{910815E7-20DB-4B8F-AF58-1A09151DD3AD}" dt="2021-05-19T11:33:20.973" v="510"/>
          <ac:spMkLst>
            <pc:docMk/>
            <pc:sldMk cId="3682582206" sldId="258"/>
            <ac:spMk id="6" creationId="{9F48C81C-B0A2-4D7F-A00C-788F2AE2ACF9}"/>
          </ac:spMkLst>
        </pc:spChg>
      </pc:sldChg>
      <pc:sldChg chg="addSp delSp modSp del mod">
        <pc:chgData name="Fotios Stefanidis" userId="4e05184f-653f-4c53-9775-96b464dd8de0" providerId="ADAL" clId="{910815E7-20DB-4B8F-AF58-1A09151DD3AD}" dt="2021-05-19T11:30:22.620" v="495" actId="47"/>
        <pc:sldMkLst>
          <pc:docMk/>
          <pc:sldMk cId="3158603558" sldId="260"/>
        </pc:sldMkLst>
        <pc:spChg chg="del">
          <ac:chgData name="Fotios Stefanidis" userId="4e05184f-653f-4c53-9775-96b464dd8de0" providerId="ADAL" clId="{910815E7-20DB-4B8F-AF58-1A09151DD3AD}" dt="2021-05-19T11:17:16.280" v="328" actId="478"/>
          <ac:spMkLst>
            <pc:docMk/>
            <pc:sldMk cId="3158603558" sldId="260"/>
            <ac:spMk id="4" creationId="{00000000-0000-0000-0000-000000000000}"/>
          </ac:spMkLst>
        </pc:spChg>
        <pc:spChg chg="del">
          <ac:chgData name="Fotios Stefanidis" userId="4e05184f-653f-4c53-9775-96b464dd8de0" providerId="ADAL" clId="{910815E7-20DB-4B8F-AF58-1A09151DD3AD}" dt="2021-05-19T11:17:34.983" v="329" actId="478"/>
          <ac:spMkLst>
            <pc:docMk/>
            <pc:sldMk cId="3158603558" sldId="260"/>
            <ac:spMk id="7" creationId="{EE9B7251-FFC6-BC47-B1B8-89AEB230B7F2}"/>
          </ac:spMkLst>
        </pc:spChg>
        <pc:spChg chg="add mod">
          <ac:chgData name="Fotios Stefanidis" userId="4e05184f-653f-4c53-9775-96b464dd8de0" providerId="ADAL" clId="{910815E7-20DB-4B8F-AF58-1A09151DD3AD}" dt="2021-05-19T11:17:37.720" v="330"/>
          <ac:spMkLst>
            <pc:docMk/>
            <pc:sldMk cId="3158603558" sldId="260"/>
            <ac:spMk id="8" creationId="{A7C374A8-F639-4B59-BF6A-1EEA3E9FA67F}"/>
          </ac:spMkLst>
        </pc:spChg>
      </pc:sldChg>
      <pc:sldChg chg="addSp delSp modSp del mod">
        <pc:chgData name="Fotios Stefanidis" userId="4e05184f-653f-4c53-9775-96b464dd8de0" providerId="ADAL" clId="{910815E7-20DB-4B8F-AF58-1A09151DD3AD}" dt="2021-05-19T11:29:51.223" v="492" actId="47"/>
        <pc:sldMkLst>
          <pc:docMk/>
          <pc:sldMk cId="1133335663" sldId="261"/>
        </pc:sldMkLst>
        <pc:spChg chg="del">
          <ac:chgData name="Fotios Stefanidis" userId="4e05184f-653f-4c53-9775-96b464dd8de0" providerId="ADAL" clId="{910815E7-20DB-4B8F-AF58-1A09151DD3AD}" dt="2021-05-19T11:14:20.567" v="307" actId="478"/>
          <ac:spMkLst>
            <pc:docMk/>
            <pc:sldMk cId="1133335663" sldId="261"/>
            <ac:spMk id="2" creationId="{6DAB0381-6258-2C49-937B-46707E703858}"/>
          </ac:spMkLst>
        </pc:spChg>
        <pc:spChg chg="add del mod">
          <ac:chgData name="Fotios Stefanidis" userId="4e05184f-653f-4c53-9775-96b464dd8de0" providerId="ADAL" clId="{910815E7-20DB-4B8F-AF58-1A09151DD3AD}" dt="2021-05-19T11:15:18.295" v="321" actId="478"/>
          <ac:spMkLst>
            <pc:docMk/>
            <pc:sldMk cId="1133335663" sldId="261"/>
            <ac:spMk id="3" creationId="{B6093752-E51D-4F47-B34B-5E357BD051AB}"/>
          </ac:spMkLst>
        </pc:spChg>
        <pc:spChg chg="add mod">
          <ac:chgData name="Fotios Stefanidis" userId="4e05184f-653f-4c53-9775-96b464dd8de0" providerId="ADAL" clId="{910815E7-20DB-4B8F-AF58-1A09151DD3AD}" dt="2021-05-19T11:15:19.277" v="322"/>
          <ac:spMkLst>
            <pc:docMk/>
            <pc:sldMk cId="1133335663" sldId="261"/>
            <ac:spMk id="4" creationId="{518F3F47-A61D-4F85-9F9D-A92E7C5852DD}"/>
          </ac:spMkLst>
        </pc:spChg>
        <pc:spChg chg="add del mod">
          <ac:chgData name="Fotios Stefanidis" userId="4e05184f-653f-4c53-9775-96b464dd8de0" providerId="ADAL" clId="{910815E7-20DB-4B8F-AF58-1A09151DD3AD}" dt="2021-05-19T11:20:00.642" v="358"/>
          <ac:spMkLst>
            <pc:docMk/>
            <pc:sldMk cId="1133335663" sldId="261"/>
            <ac:spMk id="5" creationId="{3717D7B7-71D0-491E-BA4B-D7D1DBED51E5}"/>
          </ac:spMkLst>
        </pc:spChg>
      </pc:sldChg>
      <pc:sldChg chg="addSp delSp modSp mod">
        <pc:chgData name="Fotios Stefanidis" userId="4e05184f-653f-4c53-9775-96b464dd8de0" providerId="ADAL" clId="{910815E7-20DB-4B8F-AF58-1A09151DD3AD}" dt="2021-05-19T12:10:15.238" v="532"/>
        <pc:sldMkLst>
          <pc:docMk/>
          <pc:sldMk cId="2156751690" sldId="263"/>
        </pc:sldMkLst>
        <pc:spChg chg="del">
          <ac:chgData name="Fotios Stefanidis" userId="4e05184f-653f-4c53-9775-96b464dd8de0" providerId="ADAL" clId="{910815E7-20DB-4B8F-AF58-1A09151DD3AD}" dt="2021-05-19T11:15:33.191" v="326" actId="478"/>
          <ac:spMkLst>
            <pc:docMk/>
            <pc:sldMk cId="2156751690" sldId="263"/>
            <ac:spMk id="5" creationId="{9D402E30-29EF-B844-952F-658825CA5674}"/>
          </ac:spMkLst>
        </pc:spChg>
        <pc:spChg chg="add mod">
          <ac:chgData name="Fotios Stefanidis" userId="4e05184f-653f-4c53-9775-96b464dd8de0" providerId="ADAL" clId="{910815E7-20DB-4B8F-AF58-1A09151DD3AD}" dt="2021-05-19T12:10:15.238" v="532"/>
          <ac:spMkLst>
            <pc:docMk/>
            <pc:sldMk cId="2156751690" sldId="263"/>
            <ac:spMk id="6" creationId="{9B1CF810-9686-4ACB-ABEA-573C780EE6B2}"/>
          </ac:spMkLst>
        </pc:spChg>
        <pc:spChg chg="add del mod">
          <ac:chgData name="Fotios Stefanidis" userId="4e05184f-653f-4c53-9775-96b464dd8de0" providerId="ADAL" clId="{910815E7-20DB-4B8F-AF58-1A09151DD3AD}" dt="2021-05-19T11:33:24.752" v="511" actId="478"/>
          <ac:spMkLst>
            <pc:docMk/>
            <pc:sldMk cId="2156751690" sldId="263"/>
            <ac:spMk id="6" creationId="{B7B03590-ECD7-4338-B69A-6EC84D835FCD}"/>
          </ac:spMkLst>
        </pc:spChg>
        <pc:spChg chg="add del mod">
          <ac:chgData name="Fotios Stefanidis" userId="4e05184f-653f-4c53-9775-96b464dd8de0" providerId="ADAL" clId="{910815E7-20DB-4B8F-AF58-1A09151DD3AD}" dt="2021-05-19T12:10:03.407" v="527" actId="478"/>
          <ac:spMkLst>
            <pc:docMk/>
            <pc:sldMk cId="2156751690" sldId="263"/>
            <ac:spMk id="7" creationId="{76C55A6F-76FB-453F-A316-23F25BD14CC6}"/>
          </ac:spMkLst>
        </pc:spChg>
      </pc:sldChg>
      <pc:sldChg chg="addSp delSp modSp mod">
        <pc:chgData name="Fotios Stefanidis" userId="4e05184f-653f-4c53-9775-96b464dd8de0" providerId="ADAL" clId="{910815E7-20DB-4B8F-AF58-1A09151DD3AD}" dt="2021-05-19T12:09:43.856" v="522" actId="20577"/>
        <pc:sldMkLst>
          <pc:docMk/>
          <pc:sldMk cId="809305333" sldId="265"/>
        </pc:sldMkLst>
        <pc:spChg chg="del mod">
          <ac:chgData name="Fotios Stefanidis" userId="4e05184f-653f-4c53-9775-96b464dd8de0" providerId="ADAL" clId="{910815E7-20DB-4B8F-AF58-1A09151DD3AD}" dt="2021-05-19T11:13:07.343" v="256" actId="478"/>
          <ac:spMkLst>
            <pc:docMk/>
            <pc:sldMk cId="809305333" sldId="265"/>
            <ac:spMk id="2" creationId="{00000000-0000-0000-0000-000000000000}"/>
          </ac:spMkLst>
        </pc:spChg>
        <pc:spChg chg="add mod">
          <ac:chgData name="Fotios Stefanidis" userId="4e05184f-653f-4c53-9775-96b464dd8de0" providerId="ADAL" clId="{910815E7-20DB-4B8F-AF58-1A09151DD3AD}" dt="2021-05-19T12:09:43.856" v="522" actId="20577"/>
          <ac:spMkLst>
            <pc:docMk/>
            <pc:sldMk cId="809305333" sldId="265"/>
            <ac:spMk id="3" creationId="{D7835B8E-1A5E-4D69-A70A-B7D89F007CED}"/>
          </ac:spMkLst>
        </pc:spChg>
        <pc:spChg chg="del mod">
          <ac:chgData name="Fotios Stefanidis" userId="4e05184f-653f-4c53-9775-96b464dd8de0" providerId="ADAL" clId="{910815E7-20DB-4B8F-AF58-1A09151DD3AD}" dt="2021-05-19T11:33:01.400" v="501" actId="478"/>
          <ac:spMkLst>
            <pc:docMk/>
            <pc:sldMk cId="809305333" sldId="265"/>
            <ac:spMk id="4" creationId="{1488C58D-6948-E64B-B937-E32A5DBB7FC5}"/>
          </ac:spMkLst>
        </pc:spChg>
      </pc:sldChg>
      <pc:sldChg chg="addSp modSp del mod">
        <pc:chgData name="Fotios Stefanidis" userId="4e05184f-653f-4c53-9775-96b464dd8de0" providerId="ADAL" clId="{910815E7-20DB-4B8F-AF58-1A09151DD3AD}" dt="2021-05-19T11:18:56.916" v="343" actId="47"/>
        <pc:sldMkLst>
          <pc:docMk/>
          <pc:sldMk cId="1651648950" sldId="267"/>
        </pc:sldMkLst>
        <pc:spChg chg="mod">
          <ac:chgData name="Fotios Stefanidis" userId="4e05184f-653f-4c53-9775-96b464dd8de0" providerId="ADAL" clId="{910815E7-20DB-4B8F-AF58-1A09151DD3AD}" dt="2021-05-19T11:17:47.750" v="332" actId="1076"/>
          <ac:spMkLst>
            <pc:docMk/>
            <pc:sldMk cId="1651648950" sldId="267"/>
            <ac:spMk id="3" creationId="{500B527F-B735-994B-B2E8-138FE697F85B}"/>
          </ac:spMkLst>
        </pc:spChg>
        <pc:spChg chg="mod">
          <ac:chgData name="Fotios Stefanidis" userId="4e05184f-653f-4c53-9775-96b464dd8de0" providerId="ADAL" clId="{910815E7-20DB-4B8F-AF58-1A09151DD3AD}" dt="2021-05-19T11:17:43.682" v="331" actId="1076"/>
          <ac:spMkLst>
            <pc:docMk/>
            <pc:sldMk cId="1651648950" sldId="267"/>
            <ac:spMk id="4" creationId="{915319E4-E407-2742-BE46-CAF7D650AB0B}"/>
          </ac:spMkLst>
        </pc:spChg>
        <pc:spChg chg="add mod">
          <ac:chgData name="Fotios Stefanidis" userId="4e05184f-653f-4c53-9775-96b464dd8de0" providerId="ADAL" clId="{910815E7-20DB-4B8F-AF58-1A09151DD3AD}" dt="2021-05-19T11:18:48.318" v="342" actId="1076"/>
          <ac:spMkLst>
            <pc:docMk/>
            <pc:sldMk cId="1651648950" sldId="267"/>
            <ac:spMk id="5" creationId="{942F5A5A-95AF-468C-8536-BD7F6B40407B}"/>
          </ac:spMkLst>
        </pc:spChg>
      </pc:sldChg>
      <pc:sldChg chg="addSp modSp new mod ord">
        <pc:chgData name="Fotios Stefanidis" userId="4e05184f-653f-4c53-9775-96b464dd8de0" providerId="ADAL" clId="{910815E7-20DB-4B8F-AF58-1A09151DD3AD}" dt="2021-05-19T11:19:19.208" v="350" actId="122"/>
        <pc:sldMkLst>
          <pc:docMk/>
          <pc:sldMk cId="905774153" sldId="268"/>
        </pc:sldMkLst>
        <pc:spChg chg="mod">
          <ac:chgData name="Fotios Stefanidis" userId="4e05184f-653f-4c53-9775-96b464dd8de0" providerId="ADAL" clId="{910815E7-20DB-4B8F-AF58-1A09151DD3AD}" dt="2021-05-19T11:19:13.941" v="348" actId="122"/>
          <ac:spMkLst>
            <pc:docMk/>
            <pc:sldMk cId="905774153" sldId="268"/>
            <ac:spMk id="3" creationId="{B1559217-6421-4772-B571-791E391478FA}"/>
          </ac:spMkLst>
        </pc:spChg>
        <pc:spChg chg="mod">
          <ac:chgData name="Fotios Stefanidis" userId="4e05184f-653f-4c53-9775-96b464dd8de0" providerId="ADAL" clId="{910815E7-20DB-4B8F-AF58-1A09151DD3AD}" dt="2021-05-19T11:19:19.208" v="350" actId="122"/>
          <ac:spMkLst>
            <pc:docMk/>
            <pc:sldMk cId="905774153" sldId="268"/>
            <ac:spMk id="4" creationId="{AF5DEAF8-D687-46F9-9886-231013C86C53}"/>
          </ac:spMkLst>
        </pc:spChg>
        <pc:spChg chg="add mod">
          <ac:chgData name="Fotios Stefanidis" userId="4e05184f-653f-4c53-9775-96b464dd8de0" providerId="ADAL" clId="{910815E7-20DB-4B8F-AF58-1A09151DD3AD}" dt="2021-05-19T11:18:59.164" v="344"/>
          <ac:spMkLst>
            <pc:docMk/>
            <pc:sldMk cId="905774153" sldId="268"/>
            <ac:spMk id="5" creationId="{8C03AF95-B618-4071-893E-A45E4710ED35}"/>
          </ac:spMkLst>
        </pc:spChg>
      </pc:sldChg>
      <pc:sldChg chg="addSp modSp new del mod ord">
        <pc:chgData name="Fotios Stefanidis" userId="4e05184f-653f-4c53-9775-96b464dd8de0" providerId="ADAL" clId="{910815E7-20DB-4B8F-AF58-1A09151DD3AD}" dt="2021-05-19T11:25:19.405" v="431" actId="47"/>
        <pc:sldMkLst>
          <pc:docMk/>
          <pc:sldMk cId="3883321963" sldId="269"/>
        </pc:sldMkLst>
        <pc:spChg chg="mod">
          <ac:chgData name="Fotios Stefanidis" userId="4e05184f-653f-4c53-9775-96b464dd8de0" providerId="ADAL" clId="{910815E7-20DB-4B8F-AF58-1A09151DD3AD}" dt="2021-05-19T11:21:59.974" v="406" actId="1076"/>
          <ac:spMkLst>
            <pc:docMk/>
            <pc:sldMk cId="3883321963" sldId="269"/>
            <ac:spMk id="2" creationId="{835F2AB0-2DB8-4EE7-AB14-3EC3762FBE1C}"/>
          </ac:spMkLst>
        </pc:spChg>
        <pc:spChg chg="mod">
          <ac:chgData name="Fotios Stefanidis" userId="4e05184f-653f-4c53-9775-96b464dd8de0" providerId="ADAL" clId="{910815E7-20DB-4B8F-AF58-1A09151DD3AD}" dt="2021-05-19T11:21:59.974" v="406" actId="1076"/>
          <ac:spMkLst>
            <pc:docMk/>
            <pc:sldMk cId="3883321963" sldId="269"/>
            <ac:spMk id="3" creationId="{8F85D26B-5B75-4D1B-A73D-72B5FB071275}"/>
          </ac:spMkLst>
        </pc:spChg>
        <pc:spChg chg="add mod">
          <ac:chgData name="Fotios Stefanidis" userId="4e05184f-653f-4c53-9775-96b464dd8de0" providerId="ADAL" clId="{910815E7-20DB-4B8F-AF58-1A09151DD3AD}" dt="2021-05-19T11:21:14.174" v="405"/>
          <ac:spMkLst>
            <pc:docMk/>
            <pc:sldMk cId="3883321963" sldId="269"/>
            <ac:spMk id="4" creationId="{E7841FC6-FF2B-4769-8F88-ED12113734A8}"/>
          </ac:spMkLst>
        </pc:spChg>
      </pc:sldChg>
      <pc:sldChg chg="new del">
        <pc:chgData name="Fotios Stefanidis" userId="4e05184f-653f-4c53-9775-96b464dd8de0" providerId="ADAL" clId="{910815E7-20DB-4B8F-AF58-1A09151DD3AD}" dt="2021-05-19T11:22:17.474" v="409" actId="47"/>
        <pc:sldMkLst>
          <pc:docMk/>
          <pc:sldMk cId="1675988196" sldId="270"/>
        </pc:sldMkLst>
      </pc:sldChg>
      <pc:sldChg chg="modSp new del mod">
        <pc:chgData name="Fotios Stefanidis" userId="4e05184f-653f-4c53-9775-96b464dd8de0" providerId="ADAL" clId="{910815E7-20DB-4B8F-AF58-1A09151DD3AD}" dt="2021-05-19T11:29:55.944" v="493" actId="47"/>
        <pc:sldMkLst>
          <pc:docMk/>
          <pc:sldMk cId="2717433822" sldId="270"/>
        </pc:sldMkLst>
        <pc:spChg chg="mod">
          <ac:chgData name="Fotios Stefanidis" userId="4e05184f-653f-4c53-9775-96b464dd8de0" providerId="ADAL" clId="{910815E7-20DB-4B8F-AF58-1A09151DD3AD}" dt="2021-05-19T11:22:33.801" v="412" actId="1076"/>
          <ac:spMkLst>
            <pc:docMk/>
            <pc:sldMk cId="2717433822" sldId="270"/>
            <ac:spMk id="2" creationId="{096A26EC-BEAF-4F66-9926-A1B38B42A82F}"/>
          </ac:spMkLst>
        </pc:spChg>
      </pc:sldChg>
      <pc:sldChg chg="addSp delSp modSp new mod ord">
        <pc:chgData name="Fotios Stefanidis" userId="4e05184f-653f-4c53-9775-96b464dd8de0" providerId="ADAL" clId="{910815E7-20DB-4B8F-AF58-1A09151DD3AD}" dt="2021-05-19T12:10:09" v="528"/>
        <pc:sldMkLst>
          <pc:docMk/>
          <pc:sldMk cId="2737871989" sldId="271"/>
        </pc:sldMkLst>
        <pc:spChg chg="mod">
          <ac:chgData name="Fotios Stefanidis" userId="4e05184f-653f-4c53-9775-96b464dd8de0" providerId="ADAL" clId="{910815E7-20DB-4B8F-AF58-1A09151DD3AD}" dt="2021-05-19T11:25:38.739" v="435" actId="122"/>
          <ac:spMkLst>
            <pc:docMk/>
            <pc:sldMk cId="2737871989" sldId="271"/>
            <ac:spMk id="5" creationId="{9D11A267-4A9E-400B-9EEE-31A7454CE0E9}"/>
          </ac:spMkLst>
        </pc:spChg>
        <pc:spChg chg="add del mod">
          <ac:chgData name="Fotios Stefanidis" userId="4e05184f-653f-4c53-9775-96b464dd8de0" providerId="ADAL" clId="{910815E7-20DB-4B8F-AF58-1A09151DD3AD}" dt="2021-05-19T11:33:04.375" v="502" actId="478"/>
          <ac:spMkLst>
            <pc:docMk/>
            <pc:sldMk cId="2737871989" sldId="271"/>
            <ac:spMk id="6" creationId="{95EA6EF7-A2F7-4507-886E-B15676741219}"/>
          </ac:spMkLst>
        </pc:spChg>
        <pc:spChg chg="add del mod">
          <ac:chgData name="Fotios Stefanidis" userId="4e05184f-653f-4c53-9775-96b464dd8de0" providerId="ADAL" clId="{910815E7-20DB-4B8F-AF58-1A09151DD3AD}" dt="2021-05-19T12:09:49.447" v="523" actId="478"/>
          <ac:spMkLst>
            <pc:docMk/>
            <pc:sldMk cId="2737871989" sldId="271"/>
            <ac:spMk id="7" creationId="{E505AD58-0DD6-4C71-9D62-FF5F0A6C4A4E}"/>
          </ac:spMkLst>
        </pc:spChg>
        <pc:spChg chg="add mod">
          <ac:chgData name="Fotios Stefanidis" userId="4e05184f-653f-4c53-9775-96b464dd8de0" providerId="ADAL" clId="{910815E7-20DB-4B8F-AF58-1A09151DD3AD}" dt="2021-05-19T12:10:09" v="528"/>
          <ac:spMkLst>
            <pc:docMk/>
            <pc:sldMk cId="2737871989" sldId="271"/>
            <ac:spMk id="8" creationId="{0FB6BA0D-65CE-4161-A7AD-F8ED53524952}"/>
          </ac:spMkLst>
        </pc:spChg>
      </pc:sldChg>
      <pc:sldChg chg="new del">
        <pc:chgData name="Fotios Stefanidis" userId="4e05184f-653f-4c53-9775-96b464dd8de0" providerId="ADAL" clId="{910815E7-20DB-4B8F-AF58-1A09151DD3AD}" dt="2021-05-19T11:29:49.216" v="491" actId="47"/>
        <pc:sldMkLst>
          <pc:docMk/>
          <pc:sldMk cId="744987355" sldId="272"/>
        </pc:sldMkLst>
      </pc:sldChg>
      <pc:sldChg chg="new del">
        <pc:chgData name="Fotios Stefanidis" userId="4e05184f-653f-4c53-9775-96b464dd8de0" providerId="ADAL" clId="{910815E7-20DB-4B8F-AF58-1A09151DD3AD}" dt="2021-05-19T11:29:07.833" v="479" actId="680"/>
        <pc:sldMkLst>
          <pc:docMk/>
          <pc:sldMk cId="1481263754" sldId="272"/>
        </pc:sldMkLst>
      </pc:sldChg>
      <pc:sldChg chg="addSp delSp modSp new mod">
        <pc:chgData name="Fotios Stefanidis" userId="4e05184f-653f-4c53-9775-96b464dd8de0" providerId="ADAL" clId="{910815E7-20DB-4B8F-AF58-1A09151DD3AD}" dt="2021-05-19T12:10:12.070" v="530"/>
        <pc:sldMkLst>
          <pc:docMk/>
          <pc:sldMk cId="3897506300" sldId="272"/>
        </pc:sldMkLst>
        <pc:spChg chg="add del mod">
          <ac:chgData name="Fotios Stefanidis" userId="4e05184f-653f-4c53-9775-96b464dd8de0" providerId="ADAL" clId="{910815E7-20DB-4B8F-AF58-1A09151DD3AD}" dt="2021-05-19T11:33:15.856" v="507" actId="478"/>
          <ac:spMkLst>
            <pc:docMk/>
            <pc:sldMk cId="3897506300" sldId="272"/>
            <ac:spMk id="4" creationId="{A45E8598-ED86-4B89-948D-1191A5A1BFC5}"/>
          </ac:spMkLst>
        </pc:spChg>
        <pc:spChg chg="add del mod">
          <ac:chgData name="Fotios Stefanidis" userId="4e05184f-653f-4c53-9775-96b464dd8de0" providerId="ADAL" clId="{910815E7-20DB-4B8F-AF58-1A09151DD3AD}" dt="2021-05-19T12:09:57.631" v="525" actId="478"/>
          <ac:spMkLst>
            <pc:docMk/>
            <pc:sldMk cId="3897506300" sldId="272"/>
            <ac:spMk id="5" creationId="{1335D741-64F9-40D3-AE5F-122C3A87BE4D}"/>
          </ac:spMkLst>
        </pc:spChg>
        <pc:spChg chg="add mod">
          <ac:chgData name="Fotios Stefanidis" userId="4e05184f-653f-4c53-9775-96b464dd8de0" providerId="ADAL" clId="{910815E7-20DB-4B8F-AF58-1A09151DD3AD}" dt="2021-05-19T12:10:12.070" v="530"/>
          <ac:spMkLst>
            <pc:docMk/>
            <pc:sldMk cId="3897506300" sldId="272"/>
            <ac:spMk id="6" creationId="{51F171AD-24FE-4EAD-A6F4-4727185AC5EB}"/>
          </ac:spMkLst>
        </pc:spChg>
      </pc:sldChg>
      <pc:sldChg chg="addSp delSp modSp new mod">
        <pc:chgData name="Fotios Stefanidis" userId="4e05184f-653f-4c53-9775-96b464dd8de0" providerId="ADAL" clId="{910815E7-20DB-4B8F-AF58-1A09151DD3AD}" dt="2021-05-19T12:10:13.572" v="531"/>
        <pc:sldMkLst>
          <pc:docMk/>
          <pc:sldMk cId="1529369678" sldId="273"/>
        </pc:sldMkLst>
        <pc:spChg chg="del">
          <ac:chgData name="Fotios Stefanidis" userId="4e05184f-653f-4c53-9775-96b464dd8de0" providerId="ADAL" clId="{910815E7-20DB-4B8F-AF58-1A09151DD3AD}" dt="2021-05-19T11:54:01.104" v="517" actId="478"/>
          <ac:spMkLst>
            <pc:docMk/>
            <pc:sldMk cId="1529369678" sldId="273"/>
            <ac:spMk id="3" creationId="{9DA89E83-767D-47C0-93AC-ED29932F3904}"/>
          </ac:spMkLst>
        </pc:spChg>
        <pc:spChg chg="add mod">
          <ac:chgData name="Fotios Stefanidis" userId="4e05184f-653f-4c53-9775-96b464dd8de0" providerId="ADAL" clId="{910815E7-20DB-4B8F-AF58-1A09151DD3AD}" dt="2021-05-19T11:54:02.361" v="518"/>
          <ac:spMkLst>
            <pc:docMk/>
            <pc:sldMk cId="1529369678" sldId="273"/>
            <ac:spMk id="5" creationId="{ADD4B72A-B448-45A8-B7AC-38C457E555E3}"/>
          </ac:spMkLst>
        </pc:spChg>
        <pc:spChg chg="add del mod">
          <ac:chgData name="Fotios Stefanidis" userId="4e05184f-653f-4c53-9775-96b464dd8de0" providerId="ADAL" clId="{910815E7-20DB-4B8F-AF58-1A09151DD3AD}" dt="2021-05-19T12:10:00.791" v="526" actId="478"/>
          <ac:spMkLst>
            <pc:docMk/>
            <pc:sldMk cId="1529369678" sldId="273"/>
            <ac:spMk id="6" creationId="{CE4EF1D4-B184-4BCB-AEB2-0ED126ADCF8F}"/>
          </ac:spMkLst>
        </pc:spChg>
        <pc:spChg chg="add del mod">
          <ac:chgData name="Fotios Stefanidis" userId="4e05184f-653f-4c53-9775-96b464dd8de0" providerId="ADAL" clId="{910815E7-20DB-4B8F-AF58-1A09151DD3AD}" dt="2021-05-19T11:57:39.178" v="521"/>
          <ac:spMkLst>
            <pc:docMk/>
            <pc:sldMk cId="1529369678" sldId="273"/>
            <ac:spMk id="7" creationId="{894D3C24-FB25-4971-A060-D509B9A0F109}"/>
          </ac:spMkLst>
        </pc:spChg>
        <pc:spChg chg="add mod">
          <ac:chgData name="Fotios Stefanidis" userId="4e05184f-653f-4c53-9775-96b464dd8de0" providerId="ADAL" clId="{910815E7-20DB-4B8F-AF58-1A09151DD3AD}" dt="2021-05-19T12:10:13.572" v="531"/>
          <ac:spMkLst>
            <pc:docMk/>
            <pc:sldMk cId="1529369678" sldId="273"/>
            <ac:spMk id="8" creationId="{213F8A51-97F6-46D3-9657-313E206216DF}"/>
          </ac:spMkLst>
        </pc:spChg>
        <pc:graphicFrameChg chg="add mod">
          <ac:chgData name="Fotios Stefanidis" userId="4e05184f-653f-4c53-9775-96b464dd8de0" providerId="ADAL" clId="{910815E7-20DB-4B8F-AF58-1A09151DD3AD}" dt="2021-05-19T11:54:02.361" v="518"/>
          <ac:graphicFrameMkLst>
            <pc:docMk/>
            <pc:sldMk cId="1529369678" sldId="273"/>
            <ac:graphicFrameMk id="4" creationId="{227726B1-AA14-4C44-9904-14CA484D42AD}"/>
          </ac:graphicFrameMkLst>
        </pc:graphicFrameChg>
      </pc:sldChg>
      <pc:sldMasterChg chg="addSp delSp modSp mod delSldLayout modSldLayout">
        <pc:chgData name="Fotios Stefanidis" userId="4e05184f-653f-4c53-9775-96b464dd8de0" providerId="ADAL" clId="{910815E7-20DB-4B8F-AF58-1A09151DD3AD}" dt="2021-05-19T11:51:31.003" v="514" actId="14100"/>
        <pc:sldMasterMkLst>
          <pc:docMk/>
          <pc:sldMasterMk cId="1036494423" sldId="2147483686"/>
        </pc:sldMasterMkLst>
        <pc:spChg chg="del">
          <ac:chgData name="Fotios Stefanidis" userId="4e05184f-653f-4c53-9775-96b464dd8de0" providerId="ADAL" clId="{910815E7-20DB-4B8F-AF58-1A09151DD3AD}" dt="2021-05-19T10:45:55.525" v="4" actId="478"/>
          <ac:spMkLst>
            <pc:docMk/>
            <pc:sldMasterMk cId="1036494423" sldId="2147483686"/>
            <ac:spMk id="5" creationId="{00000000-0000-0000-0000-000000000000}"/>
          </ac:spMkLst>
        </pc:spChg>
        <pc:spChg chg="del">
          <ac:chgData name="Fotios Stefanidis" userId="4e05184f-653f-4c53-9775-96b464dd8de0" providerId="ADAL" clId="{910815E7-20DB-4B8F-AF58-1A09151DD3AD}" dt="2021-05-19T10:45:58.830" v="5" actId="478"/>
          <ac:spMkLst>
            <pc:docMk/>
            <pc:sldMasterMk cId="1036494423" sldId="2147483686"/>
            <ac:spMk id="6" creationId="{00000000-0000-0000-0000-000000000000}"/>
          </ac:spMkLst>
        </pc:spChg>
        <pc:spChg chg="mod ord">
          <ac:chgData name="Fotios Stefanidis" userId="4e05184f-653f-4c53-9775-96b464dd8de0" providerId="ADAL" clId="{910815E7-20DB-4B8F-AF58-1A09151DD3AD}" dt="2021-05-19T10:48:53.907" v="16" actId="207"/>
          <ac:spMkLst>
            <pc:docMk/>
            <pc:sldMasterMk cId="1036494423" sldId="2147483686"/>
            <ac:spMk id="7" creationId="{A8F4C841-90D7-E043-A1B7-EF17C3400036}"/>
          </ac:spMkLst>
        </pc:spChg>
        <pc:spChg chg="mod">
          <ac:chgData name="Fotios Stefanidis" userId="4e05184f-653f-4c53-9775-96b464dd8de0" providerId="ADAL" clId="{910815E7-20DB-4B8F-AF58-1A09151DD3AD}" dt="2021-05-19T10:49:20.402" v="19" actId="14100"/>
          <ac:spMkLst>
            <pc:docMk/>
            <pc:sldMasterMk cId="1036494423" sldId="2147483686"/>
            <ac:spMk id="14" creationId="{00000000-0000-0000-0000-000000000000}"/>
          </ac:spMkLst>
        </pc:spChg>
        <pc:picChg chg="add del mod">
          <ac:chgData name="Fotios Stefanidis" userId="4e05184f-653f-4c53-9775-96b464dd8de0" providerId="ADAL" clId="{910815E7-20DB-4B8F-AF58-1A09151DD3AD}" dt="2021-05-19T10:50:01.762" v="23" actId="21"/>
          <ac:picMkLst>
            <pc:docMk/>
            <pc:sldMasterMk cId="1036494423" sldId="2147483686"/>
            <ac:picMk id="8" creationId="{21C0618D-52F0-4C7B-8976-056662CB0380}"/>
          </ac:picMkLst>
        </pc:picChg>
        <pc:picChg chg="del">
          <ac:chgData name="Fotios Stefanidis" userId="4e05184f-653f-4c53-9775-96b464dd8de0" providerId="ADAL" clId="{910815E7-20DB-4B8F-AF58-1A09151DD3AD}" dt="2021-05-19T10:45:31.389" v="0" actId="478"/>
          <ac:picMkLst>
            <pc:docMk/>
            <pc:sldMasterMk cId="1036494423" sldId="2147483686"/>
            <ac:picMk id="9" creationId="{00000000-0000-0000-0000-000000000000}"/>
          </ac:picMkLst>
        </pc:picChg>
        <pc:sldLayoutChg chg="addSp delSp modSp mod">
          <pc:chgData name="Fotios Stefanidis" userId="4e05184f-653f-4c53-9775-96b464dd8de0" providerId="ADAL" clId="{910815E7-20DB-4B8F-AF58-1A09151DD3AD}" dt="2021-05-19T11:28:49.325" v="477"/>
          <pc:sldLayoutMkLst>
            <pc:docMk/>
            <pc:sldMasterMk cId="775976091" sldId="2147483702"/>
            <pc:sldLayoutMk cId="649456447" sldId="2147483654"/>
          </pc:sldLayoutMkLst>
          <pc:spChg chg="del">
            <ac:chgData name="Fotios Stefanidis" userId="4e05184f-653f-4c53-9775-96b464dd8de0" providerId="ADAL" clId="{910815E7-20DB-4B8F-AF58-1A09151DD3AD}" dt="2021-05-19T11:09:59.951" v="188" actId="478"/>
            <ac:spMkLst>
              <pc:docMk/>
              <pc:sldMasterMk cId="775976091" sldId="2147483702"/>
              <pc:sldLayoutMk cId="649456447" sldId="2147483654"/>
              <ac:spMk id="6" creationId="{00000000-0000-0000-0000-000000000000}"/>
            </ac:spMkLst>
          </pc:spChg>
          <pc:spChg chg="del">
            <ac:chgData name="Fotios Stefanidis" userId="4e05184f-653f-4c53-9775-96b464dd8de0" providerId="ADAL" clId="{910815E7-20DB-4B8F-AF58-1A09151DD3AD}" dt="2021-05-19T11:09:32.655" v="185" actId="478"/>
            <ac:spMkLst>
              <pc:docMk/>
              <pc:sldMasterMk cId="775976091" sldId="2147483702"/>
              <pc:sldLayoutMk cId="649456447" sldId="2147483654"/>
              <ac:spMk id="7" creationId="{B2A5B4BF-2F8B-BC43-AF7A-AEC24C1B19F7}"/>
            </ac:spMkLst>
          </pc:spChg>
          <pc:spChg chg="add del mod">
            <ac:chgData name="Fotios Stefanidis" userId="4e05184f-653f-4c53-9775-96b464dd8de0" providerId="ADAL" clId="{910815E7-20DB-4B8F-AF58-1A09151DD3AD}" dt="2021-05-19T11:28:47.735" v="475" actId="478"/>
            <ac:spMkLst>
              <pc:docMk/>
              <pc:sldMasterMk cId="775976091" sldId="2147483702"/>
              <pc:sldLayoutMk cId="649456447" sldId="2147483654"/>
              <ac:spMk id="10" creationId="{9DE35593-1E0B-4D14-B932-066C74CF974D}"/>
            </ac:spMkLst>
          </pc:spChg>
          <pc:spChg chg="add mod">
            <ac:chgData name="Fotios Stefanidis" userId="4e05184f-653f-4c53-9775-96b464dd8de0" providerId="ADAL" clId="{910815E7-20DB-4B8F-AF58-1A09151DD3AD}" dt="2021-05-19T11:10:00.851" v="189"/>
            <ac:spMkLst>
              <pc:docMk/>
              <pc:sldMasterMk cId="775976091" sldId="2147483702"/>
              <pc:sldLayoutMk cId="649456447" sldId="2147483654"/>
              <ac:spMk id="12" creationId="{F9D3AD22-F492-4E43-A3C2-E60D84E77DAE}"/>
            </ac:spMkLst>
          </pc:spChg>
          <pc:spChg chg="add mod">
            <ac:chgData name="Fotios Stefanidis" userId="4e05184f-653f-4c53-9775-96b464dd8de0" providerId="ADAL" clId="{910815E7-20DB-4B8F-AF58-1A09151DD3AD}" dt="2021-05-19T11:28:49.325" v="477"/>
            <ac:spMkLst>
              <pc:docMk/>
              <pc:sldMasterMk cId="775976091" sldId="2147483702"/>
              <pc:sldLayoutMk cId="649456447" sldId="2147483654"/>
              <ac:spMk id="14" creationId="{1588251C-48A6-4334-BAE7-B5F41FD8F0A0}"/>
            </ac:spMkLst>
          </pc:spChg>
          <pc:graphicFrameChg chg="del">
            <ac:chgData name="Fotios Stefanidis" userId="4e05184f-653f-4c53-9775-96b464dd8de0" providerId="ADAL" clId="{910815E7-20DB-4B8F-AF58-1A09151DD3AD}" dt="2021-05-19T11:09:58.520" v="187" actId="478"/>
            <ac:graphicFrameMkLst>
              <pc:docMk/>
              <pc:sldMasterMk cId="775976091" sldId="2147483702"/>
              <pc:sldLayoutMk cId="649456447" sldId="2147483654"/>
              <ac:graphicFrameMk id="3" creationId="{00000000-0000-0000-0000-000000000000}"/>
            </ac:graphicFrameMkLst>
          </pc:graphicFrameChg>
          <pc:graphicFrameChg chg="add mod">
            <ac:chgData name="Fotios Stefanidis" userId="4e05184f-653f-4c53-9775-96b464dd8de0" providerId="ADAL" clId="{910815E7-20DB-4B8F-AF58-1A09151DD3AD}" dt="2021-05-19T11:10:00.851" v="189"/>
            <ac:graphicFrameMkLst>
              <pc:docMk/>
              <pc:sldMasterMk cId="775976091" sldId="2147483702"/>
              <pc:sldLayoutMk cId="649456447" sldId="2147483654"/>
              <ac:graphicFrameMk id="11" creationId="{88685BF1-AEC7-41B5-8A51-F7A6AAEA60DF}"/>
            </ac:graphicFrameMkLst>
          </pc:graphicFrameChg>
          <pc:picChg chg="add del mod">
            <ac:chgData name="Fotios Stefanidis" userId="4e05184f-653f-4c53-9775-96b464dd8de0" providerId="ADAL" clId="{910815E7-20DB-4B8F-AF58-1A09151DD3AD}" dt="2021-05-19T11:28:48.391" v="476" actId="478"/>
            <ac:picMkLst>
              <pc:docMk/>
              <pc:sldMasterMk cId="775976091" sldId="2147483702"/>
              <pc:sldLayoutMk cId="649456447" sldId="2147483654"/>
              <ac:picMk id="8" creationId="{99558B0C-AF59-4F66-9C24-2A88B65CA8C7}"/>
            </ac:picMkLst>
          </pc:picChg>
          <pc:picChg chg="del">
            <ac:chgData name="Fotios Stefanidis" userId="4e05184f-653f-4c53-9775-96b464dd8de0" providerId="ADAL" clId="{910815E7-20DB-4B8F-AF58-1A09151DD3AD}" dt="2021-05-19T11:09:32.655" v="185" actId="478"/>
            <ac:picMkLst>
              <pc:docMk/>
              <pc:sldMasterMk cId="775976091" sldId="2147483702"/>
              <pc:sldLayoutMk cId="649456447" sldId="2147483654"/>
              <ac:picMk id="9" creationId="{00000000-0000-0000-0000-000000000000}"/>
            </ac:picMkLst>
          </pc:picChg>
          <pc:picChg chg="add mod">
            <ac:chgData name="Fotios Stefanidis" userId="4e05184f-653f-4c53-9775-96b464dd8de0" providerId="ADAL" clId="{910815E7-20DB-4B8F-AF58-1A09151DD3AD}" dt="2021-05-19T11:28:49.325" v="477"/>
            <ac:picMkLst>
              <pc:docMk/>
              <pc:sldMasterMk cId="775976091" sldId="2147483702"/>
              <pc:sldLayoutMk cId="649456447" sldId="2147483654"/>
              <ac:picMk id="13" creationId="{6D1A26C3-27AD-4396-A965-9F20B621B633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24:37.734" v="430" actId="207"/>
          <pc:sldLayoutMkLst>
            <pc:docMk/>
            <pc:sldMasterMk cId="1036494423" sldId="2147483686"/>
            <pc:sldLayoutMk cId="1531411275" sldId="2147483687"/>
          </pc:sldLayoutMkLst>
          <pc:spChg chg="mod">
            <ac:chgData name="Fotios Stefanidis" userId="4e05184f-653f-4c53-9775-96b464dd8de0" providerId="ADAL" clId="{910815E7-20DB-4B8F-AF58-1A09151DD3AD}" dt="2021-05-19T11:23:44.116" v="421" actId="1076"/>
            <ac:spMkLst>
              <pc:docMk/>
              <pc:sldMasterMk cId="1036494423" sldId="2147483686"/>
              <pc:sldLayoutMk cId="1531411275" sldId="2147483687"/>
              <ac:spMk id="2" creationId="{00000000-0000-0000-0000-000000000000}"/>
            </ac:spMkLst>
          </pc:spChg>
          <pc:spChg chg="mod">
            <ac:chgData name="Fotios Stefanidis" userId="4e05184f-653f-4c53-9775-96b464dd8de0" providerId="ADAL" clId="{910815E7-20DB-4B8F-AF58-1A09151DD3AD}" dt="2021-05-19T11:23:51.832" v="424" actId="1076"/>
            <ac:spMkLst>
              <pc:docMk/>
              <pc:sldMasterMk cId="1036494423" sldId="2147483686"/>
              <pc:sldLayoutMk cId="1531411275" sldId="2147483687"/>
              <ac:spMk id="3" creationId="{00000000-0000-0000-0000-000000000000}"/>
            </ac:spMkLst>
          </pc:spChg>
          <pc:spChg chg="add mod">
            <ac:chgData name="Fotios Stefanidis" userId="4e05184f-653f-4c53-9775-96b464dd8de0" providerId="ADAL" clId="{910815E7-20DB-4B8F-AF58-1A09151DD3AD}" dt="2021-05-19T11:24:05.042" v="427" actId="1076"/>
            <ac:spMkLst>
              <pc:docMk/>
              <pc:sldMasterMk cId="1036494423" sldId="2147483686"/>
              <pc:sldLayoutMk cId="1531411275" sldId="2147483687"/>
              <ac:spMk id="6" creationId="{2431BEE5-9845-4D98-A33C-B404227EEFDE}"/>
            </ac:spMkLst>
          </pc:spChg>
          <pc:spChg chg="add mod">
            <ac:chgData name="Fotios Stefanidis" userId="4e05184f-653f-4c53-9775-96b464dd8de0" providerId="ADAL" clId="{910815E7-20DB-4B8F-AF58-1A09151DD3AD}" dt="2021-05-19T11:24:37.734" v="430" actId="207"/>
            <ac:spMkLst>
              <pc:docMk/>
              <pc:sldMasterMk cId="1036494423" sldId="2147483686"/>
              <pc:sldLayoutMk cId="1531411275" sldId="2147483687"/>
              <ac:spMk id="7" creationId="{621186E7-DD4C-4828-BA4B-4DD9A4B86D36}"/>
            </ac:spMkLst>
          </pc:spChg>
          <pc:picChg chg="add mod modCrop">
            <ac:chgData name="Fotios Stefanidis" userId="4e05184f-653f-4c53-9775-96b464dd8de0" providerId="ADAL" clId="{910815E7-20DB-4B8F-AF58-1A09151DD3AD}" dt="2021-05-19T10:55:32.667" v="65" actId="1076"/>
            <ac:picMkLst>
              <pc:docMk/>
              <pc:sldMasterMk cId="1036494423" sldId="2147483686"/>
              <pc:sldLayoutMk cId="1531411275" sldId="2147483687"/>
              <ac:picMk id="5" creationId="{A468D5E2-8EF8-42F3-8E33-B9991746AB75}"/>
            </ac:picMkLst>
          </pc:picChg>
          <pc:picChg chg="del">
            <ac:chgData name="Fotios Stefanidis" userId="4e05184f-653f-4c53-9775-96b464dd8de0" providerId="ADAL" clId="{910815E7-20DB-4B8F-AF58-1A09151DD3AD}" dt="2021-05-19T10:54:41.400" v="57" actId="478"/>
            <ac:picMkLst>
              <pc:docMk/>
              <pc:sldMasterMk cId="1036494423" sldId="2147483686"/>
              <pc:sldLayoutMk cId="1531411275" sldId="2147483687"/>
              <ac:picMk id="8" creationId="{00000000-0000-0000-0000-000000000000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27:27.150" v="454" actId="14100"/>
          <pc:sldLayoutMkLst>
            <pc:docMk/>
            <pc:sldMasterMk cId="775976091" sldId="2147483702"/>
            <pc:sldLayoutMk cId="1126475949" sldId="2147483688"/>
          </pc:sldLayoutMkLst>
          <pc:spChg chg="add del mod">
            <ac:chgData name="Fotios Stefanidis" userId="4e05184f-653f-4c53-9775-96b464dd8de0" providerId="ADAL" clId="{910815E7-20DB-4B8F-AF58-1A09151DD3AD}" dt="2021-05-19T11:26:50.030" v="447" actId="1076"/>
            <ac:spMkLst>
              <pc:docMk/>
              <pc:sldMasterMk cId="775976091" sldId="2147483702"/>
              <pc:sldLayoutMk cId="1126475949" sldId="2147483688"/>
              <ac:spMk id="2" creationId="{00000000-0000-0000-0000-000000000000}"/>
            </ac:spMkLst>
          </pc:spChg>
          <pc:spChg chg="mod">
            <ac:chgData name="Fotios Stefanidis" userId="4e05184f-653f-4c53-9775-96b464dd8de0" providerId="ADAL" clId="{910815E7-20DB-4B8F-AF58-1A09151DD3AD}" dt="2021-05-19T11:01:39.733" v="124" actId="207"/>
            <ac:spMkLst>
              <pc:docMk/>
              <pc:sldMasterMk cId="775976091" sldId="2147483702"/>
              <pc:sldLayoutMk cId="1126475949" sldId="2147483688"/>
              <ac:spMk id="3" creationId="{00000000-0000-0000-0000-000000000000}"/>
            </ac:spMkLst>
          </pc:spChg>
          <pc:spChg chg="add del mod">
            <ac:chgData name="Fotios Stefanidis" userId="4e05184f-653f-4c53-9775-96b464dd8de0" providerId="ADAL" clId="{910815E7-20DB-4B8F-AF58-1A09151DD3AD}" dt="2021-05-19T11:26:20.721" v="440"/>
            <ac:spMkLst>
              <pc:docMk/>
              <pc:sldMasterMk cId="775976091" sldId="2147483702"/>
              <pc:sldLayoutMk cId="1126475949" sldId="2147483688"/>
              <ac:spMk id="6" creationId="{F1ABB072-351D-436F-9FAE-2B0C8A1B68A8}"/>
            </ac:spMkLst>
          </pc:spChg>
          <pc:spChg chg="add del mod">
            <ac:chgData name="Fotios Stefanidis" userId="4e05184f-653f-4c53-9775-96b464dd8de0" providerId="ADAL" clId="{910815E7-20DB-4B8F-AF58-1A09151DD3AD}" dt="2021-05-19T11:26:45.967" v="446" actId="478"/>
            <ac:spMkLst>
              <pc:docMk/>
              <pc:sldMasterMk cId="775976091" sldId="2147483702"/>
              <pc:sldLayoutMk cId="1126475949" sldId="2147483688"/>
              <ac:spMk id="7" creationId="{F1F69F67-9465-41C2-B4EF-A875CE51F1F2}"/>
            </ac:spMkLst>
          </pc:spChg>
          <pc:picChg chg="add mod ord">
            <ac:chgData name="Fotios Stefanidis" userId="4e05184f-653f-4c53-9775-96b464dd8de0" providerId="ADAL" clId="{910815E7-20DB-4B8F-AF58-1A09151DD3AD}" dt="2021-05-19T11:27:27.150" v="454" actId="14100"/>
            <ac:picMkLst>
              <pc:docMk/>
              <pc:sldMasterMk cId="775976091" sldId="2147483702"/>
              <pc:sldLayoutMk cId="1126475949" sldId="2147483688"/>
              <ac:picMk id="5" creationId="{AC3169DD-CC70-494D-BB97-B14F323C53AA}"/>
            </ac:picMkLst>
          </pc:picChg>
          <pc:picChg chg="del">
            <ac:chgData name="Fotios Stefanidis" userId="4e05184f-653f-4c53-9775-96b464dd8de0" providerId="ADAL" clId="{910815E7-20DB-4B8F-AF58-1A09151DD3AD}" dt="2021-05-19T11:00:47.087" v="119" actId="478"/>
            <ac:picMkLst>
              <pc:docMk/>
              <pc:sldMasterMk cId="775976091" sldId="2147483702"/>
              <pc:sldLayoutMk cId="1126475949" sldId="2147483688"/>
              <ac:picMk id="9" creationId="{00000000-0000-0000-0000-000000000000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27:55.935" v="459" actId="478"/>
          <pc:sldLayoutMkLst>
            <pc:docMk/>
            <pc:sldMasterMk cId="1036494423" sldId="2147483686"/>
            <pc:sldLayoutMk cId="136775714" sldId="2147483689"/>
          </pc:sldLayoutMkLst>
          <pc:spChg chg="mod">
            <ac:chgData name="Fotios Stefanidis" userId="4e05184f-653f-4c53-9775-96b464dd8de0" providerId="ADAL" clId="{910815E7-20DB-4B8F-AF58-1A09151DD3AD}" dt="2021-05-19T11:01:55.536" v="127" actId="207"/>
            <ac:spMkLst>
              <pc:docMk/>
              <pc:sldMasterMk cId="1036494423" sldId="2147483686"/>
              <pc:sldLayoutMk cId="136775714" sldId="2147483689"/>
              <ac:spMk id="2" creationId="{00000000-0000-0000-0000-000000000000}"/>
            </ac:spMkLst>
          </pc:spChg>
          <pc:spChg chg="mod">
            <ac:chgData name="Fotios Stefanidis" userId="4e05184f-653f-4c53-9775-96b464dd8de0" providerId="ADAL" clId="{910815E7-20DB-4B8F-AF58-1A09151DD3AD}" dt="2021-05-19T11:02:02.046" v="128" actId="207"/>
            <ac:spMkLst>
              <pc:docMk/>
              <pc:sldMasterMk cId="1036494423" sldId="2147483686"/>
              <pc:sldLayoutMk cId="136775714" sldId="2147483689"/>
              <ac:spMk id="3" creationId="{00000000-0000-0000-0000-000000000000}"/>
            </ac:spMkLst>
          </pc:spChg>
          <pc:spChg chg="add del mod">
            <ac:chgData name="Fotios Stefanidis" userId="4e05184f-653f-4c53-9775-96b464dd8de0" providerId="ADAL" clId="{910815E7-20DB-4B8F-AF58-1A09151DD3AD}" dt="2021-05-19T11:27:55.935" v="459" actId="478"/>
            <ac:spMkLst>
              <pc:docMk/>
              <pc:sldMasterMk cId="1036494423" sldId="2147483686"/>
              <pc:sldLayoutMk cId="136775714" sldId="2147483689"/>
              <ac:spMk id="8" creationId="{86E75456-5055-4399-ACFD-198C4523F297}"/>
            </ac:spMkLst>
          </pc:spChg>
          <pc:picChg chg="add del mod">
            <ac:chgData name="Fotios Stefanidis" userId="4e05184f-653f-4c53-9775-96b464dd8de0" providerId="ADAL" clId="{910815E7-20DB-4B8F-AF58-1A09151DD3AD}" dt="2021-05-19T11:27:46.143" v="455" actId="478"/>
            <ac:picMkLst>
              <pc:docMk/>
              <pc:sldMasterMk cId="1036494423" sldId="2147483686"/>
              <pc:sldLayoutMk cId="136775714" sldId="2147483689"/>
              <ac:picMk id="5" creationId="{1FE381DD-B058-4394-B0CD-8727BAE5BB56}"/>
            </ac:picMkLst>
          </pc:picChg>
          <pc:picChg chg="add del mod">
            <ac:chgData name="Fotios Stefanidis" userId="4e05184f-653f-4c53-9775-96b464dd8de0" providerId="ADAL" clId="{910815E7-20DB-4B8F-AF58-1A09151DD3AD}" dt="2021-05-19T11:27:51.208" v="458" actId="478"/>
            <ac:picMkLst>
              <pc:docMk/>
              <pc:sldMasterMk cId="1036494423" sldId="2147483686"/>
              <pc:sldLayoutMk cId="136775714" sldId="2147483689"/>
              <ac:picMk id="6" creationId="{4D05A6BF-C920-44D9-A38C-71079E399E48}"/>
            </ac:picMkLst>
          </pc:picChg>
          <pc:picChg chg="del">
            <ac:chgData name="Fotios Stefanidis" userId="4e05184f-653f-4c53-9775-96b464dd8de0" providerId="ADAL" clId="{910815E7-20DB-4B8F-AF58-1A09151DD3AD}" dt="2021-05-19T11:01:50.759" v="125" actId="478"/>
            <ac:picMkLst>
              <pc:docMk/>
              <pc:sldMasterMk cId="1036494423" sldId="2147483686"/>
              <pc:sldLayoutMk cId="136775714" sldId="2147483689"/>
              <ac:picMk id="7" creationId="{00000000-0000-0000-0000-000000000000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28:07.418" v="462"/>
          <pc:sldLayoutMkLst>
            <pc:docMk/>
            <pc:sldMasterMk cId="775976091" sldId="2147483702"/>
            <pc:sldLayoutMk cId="3679169392" sldId="2147483690"/>
          </pc:sldLayoutMkLst>
          <pc:spChg chg="del mod">
            <ac:chgData name="Fotios Stefanidis" userId="4e05184f-653f-4c53-9775-96b464dd8de0" providerId="ADAL" clId="{910815E7-20DB-4B8F-AF58-1A09151DD3AD}" dt="2021-05-19T11:28:05.807" v="460" actId="478"/>
            <ac:spMkLst>
              <pc:docMk/>
              <pc:sldMasterMk cId="775976091" sldId="2147483702"/>
              <pc:sldLayoutMk cId="3679169392" sldId="2147483690"/>
              <ac:spMk id="2" creationId="{00000000-0000-0000-0000-000000000000}"/>
            </ac:spMkLst>
          </pc:spChg>
          <pc:spChg chg="mod">
            <ac:chgData name="Fotios Stefanidis" userId="4e05184f-653f-4c53-9775-96b464dd8de0" providerId="ADAL" clId="{910815E7-20DB-4B8F-AF58-1A09151DD3AD}" dt="2021-05-19T11:02:24.832" v="135" actId="207"/>
            <ac:spMkLst>
              <pc:docMk/>
              <pc:sldMasterMk cId="775976091" sldId="2147483702"/>
              <pc:sldLayoutMk cId="3679169392" sldId="2147483690"/>
              <ac:spMk id="3" creationId="{00000000-0000-0000-0000-000000000000}"/>
            </ac:spMkLst>
          </pc:spChg>
          <pc:spChg chg="mod">
            <ac:chgData name="Fotios Stefanidis" userId="4e05184f-653f-4c53-9775-96b464dd8de0" providerId="ADAL" clId="{910815E7-20DB-4B8F-AF58-1A09151DD3AD}" dt="2021-05-19T11:02:27.138" v="136" actId="207"/>
            <ac:spMkLst>
              <pc:docMk/>
              <pc:sldMasterMk cId="775976091" sldId="2147483702"/>
              <pc:sldLayoutMk cId="3679169392" sldId="2147483690"/>
              <ac:spMk id="4" creationId="{00000000-0000-0000-0000-000000000000}"/>
            </ac:spMkLst>
          </pc:spChg>
          <pc:spChg chg="add mod">
            <ac:chgData name="Fotios Stefanidis" userId="4e05184f-653f-4c53-9775-96b464dd8de0" providerId="ADAL" clId="{910815E7-20DB-4B8F-AF58-1A09151DD3AD}" dt="2021-05-19T11:28:07.418" v="462"/>
            <ac:spMkLst>
              <pc:docMk/>
              <pc:sldMasterMk cId="775976091" sldId="2147483702"/>
              <pc:sldLayoutMk cId="3679169392" sldId="2147483690"/>
              <ac:spMk id="9" creationId="{F5AF482A-F729-468E-AD6D-A9D1885B5CB3}"/>
            </ac:spMkLst>
          </pc:spChg>
          <pc:picChg chg="add del mod">
            <ac:chgData name="Fotios Stefanidis" userId="4e05184f-653f-4c53-9775-96b464dd8de0" providerId="ADAL" clId="{910815E7-20DB-4B8F-AF58-1A09151DD3AD}" dt="2021-05-19T11:28:06.447" v="461" actId="478"/>
            <ac:picMkLst>
              <pc:docMk/>
              <pc:sldMasterMk cId="775976091" sldId="2147483702"/>
              <pc:sldLayoutMk cId="3679169392" sldId="2147483690"/>
              <ac:picMk id="6" creationId="{9003F2B4-67C7-4752-87A7-A4F6E96C6BAE}"/>
            </ac:picMkLst>
          </pc:picChg>
          <pc:picChg chg="add mod">
            <ac:chgData name="Fotios Stefanidis" userId="4e05184f-653f-4c53-9775-96b464dd8de0" providerId="ADAL" clId="{910815E7-20DB-4B8F-AF58-1A09151DD3AD}" dt="2021-05-19T11:28:07.418" v="462"/>
            <ac:picMkLst>
              <pc:docMk/>
              <pc:sldMasterMk cId="775976091" sldId="2147483702"/>
              <pc:sldLayoutMk cId="3679169392" sldId="2147483690"/>
              <ac:picMk id="7" creationId="{884C31AB-4CDE-4810-AE09-48773D4C2472}"/>
            </ac:picMkLst>
          </pc:picChg>
          <pc:picChg chg="del">
            <ac:chgData name="Fotios Stefanidis" userId="4e05184f-653f-4c53-9775-96b464dd8de0" providerId="ADAL" clId="{910815E7-20DB-4B8F-AF58-1A09151DD3AD}" dt="2021-05-19T11:02:08.374" v="129" actId="478"/>
            <ac:picMkLst>
              <pc:docMk/>
              <pc:sldMasterMk cId="775976091" sldId="2147483702"/>
              <pc:sldLayoutMk cId="3679169392" sldId="2147483690"/>
              <ac:picMk id="8" creationId="{00000000-0000-0000-0000-000000000000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28:17.574" v="465"/>
          <pc:sldLayoutMkLst>
            <pc:docMk/>
            <pc:sldMasterMk cId="775976091" sldId="2147483702"/>
            <pc:sldLayoutMk cId="1363947332" sldId="2147483691"/>
          </pc:sldLayoutMkLst>
          <pc:spChg chg="del mod">
            <ac:chgData name="Fotios Stefanidis" userId="4e05184f-653f-4c53-9775-96b464dd8de0" providerId="ADAL" clId="{910815E7-20DB-4B8F-AF58-1A09151DD3AD}" dt="2021-05-19T11:02:54.486" v="139" actId="478"/>
            <ac:spMkLst>
              <pc:docMk/>
              <pc:sldMasterMk cId="775976091" sldId="2147483702"/>
              <pc:sldLayoutMk cId="1363947332" sldId="2147483691"/>
              <ac:spMk id="2" creationId="{00000000-0000-0000-0000-000000000000}"/>
            </ac:spMkLst>
          </pc:spChg>
          <pc:spChg chg="add del mod">
            <ac:chgData name="Fotios Stefanidis" userId="4e05184f-653f-4c53-9775-96b464dd8de0" providerId="ADAL" clId="{910815E7-20DB-4B8F-AF58-1A09151DD3AD}" dt="2021-05-19T11:28:15.391" v="463" actId="478"/>
            <ac:spMkLst>
              <pc:docMk/>
              <pc:sldMasterMk cId="775976091" sldId="2147483702"/>
              <pc:sldLayoutMk cId="1363947332" sldId="2147483691"/>
              <ac:spMk id="8" creationId="{35453B82-B4AE-4915-9D88-CE02EDEC2D74}"/>
            </ac:spMkLst>
          </pc:spChg>
          <pc:spChg chg="add mod">
            <ac:chgData name="Fotios Stefanidis" userId="4e05184f-653f-4c53-9775-96b464dd8de0" providerId="ADAL" clId="{910815E7-20DB-4B8F-AF58-1A09151DD3AD}" dt="2021-05-19T11:28:17.574" v="465"/>
            <ac:spMkLst>
              <pc:docMk/>
              <pc:sldMasterMk cId="775976091" sldId="2147483702"/>
              <pc:sldLayoutMk cId="1363947332" sldId="2147483691"/>
              <ac:spMk id="12" creationId="{E78A633A-D04D-4F3B-9280-F643363467FA}"/>
            </ac:spMkLst>
          </pc:spChg>
          <pc:picChg chg="add del mod">
            <ac:chgData name="Fotios Stefanidis" userId="4e05184f-653f-4c53-9775-96b464dd8de0" providerId="ADAL" clId="{910815E7-20DB-4B8F-AF58-1A09151DD3AD}" dt="2021-05-19T11:28:16.591" v="464" actId="478"/>
            <ac:picMkLst>
              <pc:docMk/>
              <pc:sldMasterMk cId="775976091" sldId="2147483702"/>
              <pc:sldLayoutMk cId="1363947332" sldId="2147483691"/>
              <ac:picMk id="9" creationId="{33F7D44B-69EC-4AF1-93BA-366C1F3F6BAB}"/>
            </ac:picMkLst>
          </pc:picChg>
          <pc:picChg chg="del">
            <ac:chgData name="Fotios Stefanidis" userId="4e05184f-653f-4c53-9775-96b464dd8de0" providerId="ADAL" clId="{910815E7-20DB-4B8F-AF58-1A09151DD3AD}" dt="2021-05-19T11:02:39.015" v="137" actId="478"/>
            <ac:picMkLst>
              <pc:docMk/>
              <pc:sldMasterMk cId="775976091" sldId="2147483702"/>
              <pc:sldLayoutMk cId="1363947332" sldId="2147483691"/>
              <ac:picMk id="10" creationId="{00000000-0000-0000-0000-000000000000}"/>
            </ac:picMkLst>
          </pc:picChg>
          <pc:picChg chg="add mod">
            <ac:chgData name="Fotios Stefanidis" userId="4e05184f-653f-4c53-9775-96b464dd8de0" providerId="ADAL" clId="{910815E7-20DB-4B8F-AF58-1A09151DD3AD}" dt="2021-05-19T11:28:17.574" v="465"/>
            <ac:picMkLst>
              <pc:docMk/>
              <pc:sldMasterMk cId="775976091" sldId="2147483702"/>
              <pc:sldLayoutMk cId="1363947332" sldId="2147483691"/>
              <ac:picMk id="11" creationId="{5C26F878-E553-40C0-9A3A-24456929223E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28:25.005" v="468"/>
          <pc:sldLayoutMkLst>
            <pc:docMk/>
            <pc:sldMasterMk cId="775976091" sldId="2147483702"/>
            <pc:sldLayoutMk cId="3400840195" sldId="2147483692"/>
          </pc:sldLayoutMkLst>
          <pc:spChg chg="del">
            <ac:chgData name="Fotios Stefanidis" userId="4e05184f-653f-4c53-9775-96b464dd8de0" providerId="ADAL" clId="{910815E7-20DB-4B8F-AF58-1A09151DD3AD}" dt="2021-05-19T11:03:06.791" v="142" actId="478"/>
            <ac:spMkLst>
              <pc:docMk/>
              <pc:sldMasterMk cId="775976091" sldId="2147483702"/>
              <pc:sldLayoutMk cId="3400840195" sldId="2147483692"/>
              <ac:spMk id="2" creationId="{00000000-0000-0000-0000-000000000000}"/>
            </ac:spMkLst>
          </pc:spChg>
          <pc:spChg chg="add del mod">
            <ac:chgData name="Fotios Stefanidis" userId="4e05184f-653f-4c53-9775-96b464dd8de0" providerId="ADAL" clId="{910815E7-20DB-4B8F-AF58-1A09151DD3AD}" dt="2021-05-19T11:28:23.607" v="466" actId="478"/>
            <ac:spMkLst>
              <pc:docMk/>
              <pc:sldMasterMk cId="775976091" sldId="2147483702"/>
              <pc:sldLayoutMk cId="3400840195" sldId="2147483692"/>
              <ac:spMk id="6" creationId="{FC67A6F7-5337-465B-9F79-2C192A705260}"/>
            </ac:spMkLst>
          </pc:spChg>
          <pc:spChg chg="mod">
            <ac:chgData name="Fotios Stefanidis" userId="4e05184f-653f-4c53-9775-96b464dd8de0" providerId="ADAL" clId="{910815E7-20DB-4B8F-AF58-1A09151DD3AD}" dt="2021-05-19T11:07:12.709" v="160" actId="207"/>
            <ac:spMkLst>
              <pc:docMk/>
              <pc:sldMasterMk cId="775976091" sldId="2147483702"/>
              <pc:sldLayoutMk cId="3400840195" sldId="2147483692"/>
              <ac:spMk id="9" creationId="{00000000-0000-0000-0000-000000000000}"/>
            </ac:spMkLst>
          </pc:spChg>
          <pc:spChg chg="add mod">
            <ac:chgData name="Fotios Stefanidis" userId="4e05184f-653f-4c53-9775-96b464dd8de0" providerId="ADAL" clId="{910815E7-20DB-4B8F-AF58-1A09151DD3AD}" dt="2021-05-19T11:28:25.005" v="468"/>
            <ac:spMkLst>
              <pc:docMk/>
              <pc:sldMasterMk cId="775976091" sldId="2147483702"/>
              <pc:sldLayoutMk cId="3400840195" sldId="2147483692"/>
              <ac:spMk id="12" creationId="{E3C37667-A021-4681-BAE7-1F4D9B3947B9}"/>
            </ac:spMkLst>
          </pc:spChg>
          <pc:graphicFrameChg chg="mod modGraphic">
            <ac:chgData name="Fotios Stefanidis" userId="4e05184f-653f-4c53-9775-96b464dd8de0" providerId="ADAL" clId="{910815E7-20DB-4B8F-AF58-1A09151DD3AD}" dt="2021-05-19T11:06:54.237" v="158" actId="207"/>
            <ac:graphicFrameMkLst>
              <pc:docMk/>
              <pc:sldMasterMk cId="775976091" sldId="2147483702"/>
              <pc:sldLayoutMk cId="3400840195" sldId="2147483692"/>
              <ac:graphicFrameMk id="8" creationId="{00000000-0000-0000-0000-000000000000}"/>
            </ac:graphicFrameMkLst>
          </pc:graphicFrameChg>
          <pc:picChg chg="add del mod">
            <ac:chgData name="Fotios Stefanidis" userId="4e05184f-653f-4c53-9775-96b464dd8de0" providerId="ADAL" clId="{910815E7-20DB-4B8F-AF58-1A09151DD3AD}" dt="2021-05-19T11:28:24.167" v="467" actId="478"/>
            <ac:picMkLst>
              <pc:docMk/>
              <pc:sldMasterMk cId="775976091" sldId="2147483702"/>
              <pc:sldLayoutMk cId="3400840195" sldId="2147483692"/>
              <ac:picMk id="7" creationId="{812244B4-64DE-403B-9A99-7D84F2781C29}"/>
            </ac:picMkLst>
          </pc:picChg>
          <pc:picChg chg="del">
            <ac:chgData name="Fotios Stefanidis" userId="4e05184f-653f-4c53-9775-96b464dd8de0" providerId="ADAL" clId="{910815E7-20DB-4B8F-AF58-1A09151DD3AD}" dt="2021-05-19T11:03:07.263" v="143" actId="478"/>
            <ac:picMkLst>
              <pc:docMk/>
              <pc:sldMasterMk cId="775976091" sldId="2147483702"/>
              <pc:sldLayoutMk cId="3400840195" sldId="2147483692"/>
              <ac:picMk id="10" creationId="{00000000-0000-0000-0000-000000000000}"/>
            </ac:picMkLst>
          </pc:picChg>
          <pc:picChg chg="add mod">
            <ac:chgData name="Fotios Stefanidis" userId="4e05184f-653f-4c53-9775-96b464dd8de0" providerId="ADAL" clId="{910815E7-20DB-4B8F-AF58-1A09151DD3AD}" dt="2021-05-19T11:28:25.005" v="468"/>
            <ac:picMkLst>
              <pc:docMk/>
              <pc:sldMasterMk cId="775976091" sldId="2147483702"/>
              <pc:sldLayoutMk cId="3400840195" sldId="2147483692"/>
              <ac:picMk id="11" creationId="{CA1F3C3F-08E1-4BB4-A1E9-53D6811C8D1B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28:31.101" v="471"/>
          <pc:sldLayoutMkLst>
            <pc:docMk/>
            <pc:sldMasterMk cId="775976091" sldId="2147483702"/>
            <pc:sldLayoutMk cId="177840935" sldId="2147483693"/>
          </pc:sldLayoutMkLst>
          <pc:spChg chg="del mod">
            <ac:chgData name="Fotios Stefanidis" userId="4e05184f-653f-4c53-9775-96b464dd8de0" providerId="ADAL" clId="{910815E7-20DB-4B8F-AF58-1A09151DD3AD}" dt="2021-05-19T11:07:33.887" v="163" actId="478"/>
            <ac:spMkLst>
              <pc:docMk/>
              <pc:sldMasterMk cId="775976091" sldId="2147483702"/>
              <pc:sldLayoutMk cId="177840935" sldId="2147483693"/>
              <ac:spMk id="3" creationId="{03BF5351-DEF4-E84E-A319-9E858C78DCD9}"/>
            </ac:spMkLst>
          </pc:spChg>
          <pc:spChg chg="add del mod">
            <ac:chgData name="Fotios Stefanidis" userId="4e05184f-653f-4c53-9775-96b464dd8de0" providerId="ADAL" clId="{910815E7-20DB-4B8F-AF58-1A09151DD3AD}" dt="2021-05-19T11:28:29.487" v="469" actId="478"/>
            <ac:spMkLst>
              <pc:docMk/>
              <pc:sldMasterMk cId="775976091" sldId="2147483702"/>
              <pc:sldLayoutMk cId="177840935" sldId="2147483693"/>
              <ac:spMk id="4" creationId="{65DC1047-349C-4026-8E60-CE3F80B24CF5}"/>
            </ac:spMkLst>
          </pc:spChg>
          <pc:spChg chg="add mod">
            <ac:chgData name="Fotios Stefanidis" userId="4e05184f-653f-4c53-9775-96b464dd8de0" providerId="ADAL" clId="{910815E7-20DB-4B8F-AF58-1A09151DD3AD}" dt="2021-05-19T11:28:31.101" v="471"/>
            <ac:spMkLst>
              <pc:docMk/>
              <pc:sldMasterMk cId="775976091" sldId="2147483702"/>
              <pc:sldLayoutMk cId="177840935" sldId="2147483693"/>
              <ac:spMk id="8" creationId="{1FF2EC3C-953A-4D9C-B7D8-99FEF6DE81C2}"/>
            </ac:spMkLst>
          </pc:spChg>
          <pc:picChg chg="add del mod">
            <ac:chgData name="Fotios Stefanidis" userId="4e05184f-653f-4c53-9775-96b464dd8de0" providerId="ADAL" clId="{910815E7-20DB-4B8F-AF58-1A09151DD3AD}" dt="2021-05-19T11:28:30.271" v="470" actId="478"/>
            <ac:picMkLst>
              <pc:docMk/>
              <pc:sldMasterMk cId="775976091" sldId="2147483702"/>
              <pc:sldLayoutMk cId="177840935" sldId="2147483693"/>
              <ac:picMk id="5" creationId="{2B4E245E-C77D-42DA-A941-5136CE7E28E5}"/>
            </ac:picMkLst>
          </pc:picChg>
          <pc:picChg chg="add mod">
            <ac:chgData name="Fotios Stefanidis" userId="4e05184f-653f-4c53-9775-96b464dd8de0" providerId="ADAL" clId="{910815E7-20DB-4B8F-AF58-1A09151DD3AD}" dt="2021-05-19T11:28:31.101" v="471"/>
            <ac:picMkLst>
              <pc:docMk/>
              <pc:sldMasterMk cId="775976091" sldId="2147483702"/>
              <pc:sldLayoutMk cId="177840935" sldId="2147483693"/>
              <ac:picMk id="6" creationId="{23DA582E-5F99-42AA-8F3F-9B144F5234CE}"/>
            </ac:picMkLst>
          </pc:picChg>
          <pc:picChg chg="del">
            <ac:chgData name="Fotios Stefanidis" userId="4e05184f-653f-4c53-9775-96b464dd8de0" providerId="ADAL" clId="{910815E7-20DB-4B8F-AF58-1A09151DD3AD}" dt="2021-05-19T11:07:29.583" v="161" actId="478"/>
            <ac:picMkLst>
              <pc:docMk/>
              <pc:sldMasterMk cId="775976091" sldId="2147483702"/>
              <pc:sldLayoutMk cId="177840935" sldId="2147483693"/>
              <ac:picMk id="7" creationId="{00000000-0000-0000-0000-000000000000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07:59.925" v="169"/>
          <pc:sldLayoutMkLst>
            <pc:docMk/>
            <pc:sldMasterMk cId="1036494423" sldId="2147483686"/>
            <pc:sldLayoutMk cId="2473187778" sldId="2147483694"/>
          </pc:sldLayoutMkLst>
          <pc:spChg chg="mod">
            <ac:chgData name="Fotios Stefanidis" userId="4e05184f-653f-4c53-9775-96b464dd8de0" providerId="ADAL" clId="{910815E7-20DB-4B8F-AF58-1A09151DD3AD}" dt="2021-05-19T11:07:51.171" v="168" actId="207"/>
            <ac:spMkLst>
              <pc:docMk/>
              <pc:sldMasterMk cId="1036494423" sldId="2147483686"/>
              <pc:sldLayoutMk cId="2473187778" sldId="2147483694"/>
              <ac:spMk id="2" creationId="{00000000-0000-0000-0000-000000000000}"/>
            </ac:spMkLst>
          </pc:spChg>
          <pc:spChg chg="add del mod">
            <ac:chgData name="Fotios Stefanidis" userId="4e05184f-653f-4c53-9775-96b464dd8de0" providerId="ADAL" clId="{910815E7-20DB-4B8F-AF58-1A09151DD3AD}" dt="2021-05-19T11:07:47.567" v="167" actId="478"/>
            <ac:spMkLst>
              <pc:docMk/>
              <pc:sldMasterMk cId="1036494423" sldId="2147483686"/>
              <pc:sldLayoutMk cId="2473187778" sldId="2147483694"/>
              <ac:spMk id="6" creationId="{B4A05A72-E178-4C67-ACBD-D1FFF627C6BF}"/>
            </ac:spMkLst>
          </pc:spChg>
          <pc:picChg chg="add del mod">
            <ac:chgData name="Fotios Stefanidis" userId="4e05184f-653f-4c53-9775-96b464dd8de0" providerId="ADAL" clId="{910815E7-20DB-4B8F-AF58-1A09151DD3AD}" dt="2021-05-19T11:07:47.567" v="167" actId="478"/>
            <ac:picMkLst>
              <pc:docMk/>
              <pc:sldMasterMk cId="1036494423" sldId="2147483686"/>
              <pc:sldLayoutMk cId="2473187778" sldId="2147483694"/>
              <ac:picMk id="7" creationId="{48260A53-C76B-4D9F-80E8-3B0E7E3F17B1}"/>
            </ac:picMkLst>
          </pc:picChg>
          <pc:picChg chg="del">
            <ac:chgData name="Fotios Stefanidis" userId="4e05184f-653f-4c53-9775-96b464dd8de0" providerId="ADAL" clId="{910815E7-20DB-4B8F-AF58-1A09151DD3AD}" dt="2021-05-19T11:07:40.711" v="165" actId="478"/>
            <ac:picMkLst>
              <pc:docMk/>
              <pc:sldMasterMk cId="1036494423" sldId="2147483686"/>
              <pc:sldLayoutMk cId="2473187778" sldId="2147483694"/>
              <ac:picMk id="8" creationId="{00000000-0000-0000-0000-000000000000}"/>
            </ac:picMkLst>
          </pc:picChg>
          <pc:picChg chg="add mod">
            <ac:chgData name="Fotios Stefanidis" userId="4e05184f-653f-4c53-9775-96b464dd8de0" providerId="ADAL" clId="{910815E7-20DB-4B8F-AF58-1A09151DD3AD}" dt="2021-05-19T11:07:59.925" v="169"/>
            <ac:picMkLst>
              <pc:docMk/>
              <pc:sldMasterMk cId="1036494423" sldId="2147483686"/>
              <pc:sldLayoutMk cId="2473187778" sldId="2147483694"/>
              <ac:picMk id="9" creationId="{728AE4DE-BC6A-4B93-BF3B-FCF3D8AE497F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08:03.731" v="171"/>
          <pc:sldLayoutMkLst>
            <pc:docMk/>
            <pc:sldMasterMk cId="775976091" sldId="2147483702"/>
            <pc:sldLayoutMk cId="1438478455" sldId="2147483695"/>
          </pc:sldLayoutMkLst>
          <pc:picChg chg="add mod">
            <ac:chgData name="Fotios Stefanidis" userId="4e05184f-653f-4c53-9775-96b464dd8de0" providerId="ADAL" clId="{910815E7-20DB-4B8F-AF58-1A09151DD3AD}" dt="2021-05-19T11:08:03.731" v="171"/>
            <ac:picMkLst>
              <pc:docMk/>
              <pc:sldMasterMk cId="775976091" sldId="2147483702"/>
              <pc:sldLayoutMk cId="1438478455" sldId="2147483695"/>
              <ac:picMk id="6" creationId="{43432156-1EF3-413F-83CB-AEBD85FEF9E0}"/>
            </ac:picMkLst>
          </pc:picChg>
          <pc:picChg chg="del">
            <ac:chgData name="Fotios Stefanidis" userId="4e05184f-653f-4c53-9775-96b464dd8de0" providerId="ADAL" clId="{910815E7-20DB-4B8F-AF58-1A09151DD3AD}" dt="2021-05-19T11:08:02.535" v="170" actId="478"/>
            <ac:picMkLst>
              <pc:docMk/>
              <pc:sldMasterMk cId="775976091" sldId="2147483702"/>
              <pc:sldLayoutMk cId="1438478455" sldId="2147483695"/>
              <ac:picMk id="10" creationId="{00000000-0000-0000-0000-000000000000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09:14.875" v="182" actId="167"/>
          <pc:sldLayoutMkLst>
            <pc:docMk/>
            <pc:sldMasterMk cId="775976091" sldId="2147483702"/>
            <pc:sldLayoutMk cId="3562130602" sldId="2147483696"/>
          </pc:sldLayoutMkLst>
          <pc:spChg chg="del">
            <ac:chgData name="Fotios Stefanidis" userId="4e05184f-653f-4c53-9775-96b464dd8de0" providerId="ADAL" clId="{910815E7-20DB-4B8F-AF58-1A09151DD3AD}" dt="2021-05-19T11:08:26.567" v="172" actId="478"/>
            <ac:spMkLst>
              <pc:docMk/>
              <pc:sldMasterMk cId="775976091" sldId="2147483702"/>
              <pc:sldLayoutMk cId="3562130602" sldId="2147483696"/>
              <ac:spMk id="2" creationId="{00000000-0000-0000-0000-000000000000}"/>
            </ac:spMkLst>
          </pc:spChg>
          <pc:spChg chg="add mod">
            <ac:chgData name="Fotios Stefanidis" userId="4e05184f-653f-4c53-9775-96b464dd8de0" providerId="ADAL" clId="{910815E7-20DB-4B8F-AF58-1A09151DD3AD}" dt="2021-05-19T11:08:27.317" v="173"/>
            <ac:spMkLst>
              <pc:docMk/>
              <pc:sldMasterMk cId="775976091" sldId="2147483702"/>
              <pc:sldLayoutMk cId="3562130602" sldId="2147483696"/>
              <ac:spMk id="5" creationId="{0B1495C4-C7E3-4601-97D6-0EDF9FDF5956}"/>
            </ac:spMkLst>
          </pc:spChg>
          <pc:picChg chg="add mod ord">
            <ac:chgData name="Fotios Stefanidis" userId="4e05184f-653f-4c53-9775-96b464dd8de0" providerId="ADAL" clId="{910815E7-20DB-4B8F-AF58-1A09151DD3AD}" dt="2021-05-19T11:09:14.875" v="182" actId="167"/>
            <ac:picMkLst>
              <pc:docMk/>
              <pc:sldMasterMk cId="775976091" sldId="2147483702"/>
              <pc:sldLayoutMk cId="3562130602" sldId="2147483696"/>
              <ac:picMk id="6" creationId="{2DC9C22E-119C-4F7B-A454-029A1CCE8389}"/>
            </ac:picMkLst>
          </pc:picChg>
          <pc:picChg chg="del">
            <ac:chgData name="Fotios Stefanidis" userId="4e05184f-653f-4c53-9775-96b464dd8de0" providerId="ADAL" clId="{910815E7-20DB-4B8F-AF58-1A09151DD3AD}" dt="2021-05-19T11:08:26.567" v="172" actId="478"/>
            <ac:picMkLst>
              <pc:docMk/>
              <pc:sldMasterMk cId="775976091" sldId="2147483702"/>
              <pc:sldLayoutMk cId="3562130602" sldId="2147483696"/>
              <ac:picMk id="7" creationId="{00000000-0000-0000-0000-000000000000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09:02.704" v="180" actId="1076"/>
          <pc:sldLayoutMkLst>
            <pc:docMk/>
            <pc:sldMasterMk cId="1036494423" sldId="2147483686"/>
            <pc:sldLayoutMk cId="3531359189" sldId="2147483697"/>
          </pc:sldLayoutMkLst>
          <pc:spChg chg="mod">
            <ac:chgData name="Fotios Stefanidis" userId="4e05184f-653f-4c53-9775-96b464dd8de0" providerId="ADAL" clId="{910815E7-20DB-4B8F-AF58-1A09151DD3AD}" dt="2021-05-19T11:08:37.842" v="174" actId="207"/>
            <ac:spMkLst>
              <pc:docMk/>
              <pc:sldMasterMk cId="1036494423" sldId="2147483686"/>
              <pc:sldLayoutMk cId="3531359189" sldId="2147483697"/>
              <ac:spMk id="2" creationId="{00000000-0000-0000-0000-000000000000}"/>
            </ac:spMkLst>
          </pc:spChg>
          <pc:picChg chg="add mod">
            <ac:chgData name="Fotios Stefanidis" userId="4e05184f-653f-4c53-9775-96b464dd8de0" providerId="ADAL" clId="{910815E7-20DB-4B8F-AF58-1A09151DD3AD}" dt="2021-05-19T11:09:02.704" v="180" actId="1076"/>
            <ac:picMkLst>
              <pc:docMk/>
              <pc:sldMasterMk cId="1036494423" sldId="2147483686"/>
              <pc:sldLayoutMk cId="3531359189" sldId="2147483697"/>
              <ac:picMk id="5" creationId="{0CBDDBA9-148A-4FDE-8CE6-395EA9F2639E}"/>
            </ac:picMkLst>
          </pc:picChg>
          <pc:picChg chg="del">
            <ac:chgData name="Fotios Stefanidis" userId="4e05184f-653f-4c53-9775-96b464dd8de0" providerId="ADAL" clId="{910815E7-20DB-4B8F-AF58-1A09151DD3AD}" dt="2021-05-19T11:08:41.191" v="175" actId="478"/>
            <ac:picMkLst>
              <pc:docMk/>
              <pc:sldMasterMk cId="1036494423" sldId="2147483686"/>
              <pc:sldLayoutMk cId="3531359189" sldId="2147483697"/>
              <ac:picMk id="7" creationId="{00000000-0000-0000-0000-000000000000}"/>
            </ac:picMkLst>
          </pc:picChg>
        </pc:sldLayoutChg>
        <pc:sldLayoutChg chg="addSp delSp modSp del mod">
          <pc:chgData name="Fotios Stefanidis" userId="4e05184f-653f-4c53-9775-96b464dd8de0" providerId="ADAL" clId="{910815E7-20DB-4B8F-AF58-1A09151DD3AD}" dt="2021-05-19T11:30:22.620" v="495" actId="47"/>
          <pc:sldLayoutMkLst>
            <pc:docMk/>
            <pc:sldMasterMk cId="1036494423" sldId="2147483686"/>
            <pc:sldLayoutMk cId="2225793904" sldId="2147483698"/>
          </pc:sldLayoutMkLst>
          <pc:spChg chg="del">
            <ac:chgData name="Fotios Stefanidis" userId="4e05184f-653f-4c53-9775-96b464dd8de0" providerId="ADAL" clId="{910815E7-20DB-4B8F-AF58-1A09151DD3AD}" dt="2021-05-19T11:09:25.680" v="184" actId="478"/>
            <ac:spMkLst>
              <pc:docMk/>
              <pc:sldMasterMk cId="1036494423" sldId="2147483686"/>
              <pc:sldLayoutMk cId="2225793904" sldId="2147483698"/>
              <ac:spMk id="9" creationId="{95CD5302-7C22-B143-9987-E7D3214693E7}"/>
            </ac:spMkLst>
          </pc:spChg>
          <pc:spChg chg="add del mod">
            <ac:chgData name="Fotios Stefanidis" userId="4e05184f-653f-4c53-9775-96b464dd8de0" providerId="ADAL" clId="{910815E7-20DB-4B8F-AF58-1A09151DD3AD}" dt="2021-05-19T11:28:41.759" v="472" actId="478"/>
            <ac:spMkLst>
              <pc:docMk/>
              <pc:sldMasterMk cId="1036494423" sldId="2147483686"/>
              <pc:sldLayoutMk cId="2225793904" sldId="2147483698"/>
              <ac:spMk id="13" creationId="{579F319A-1222-4C9B-9F98-E358D154E99A}"/>
            </ac:spMkLst>
          </pc:spChg>
          <pc:spChg chg="add mod">
            <ac:chgData name="Fotios Stefanidis" userId="4e05184f-653f-4c53-9775-96b464dd8de0" providerId="ADAL" clId="{910815E7-20DB-4B8F-AF58-1A09151DD3AD}" dt="2021-05-19T11:28:43.285" v="474"/>
            <ac:spMkLst>
              <pc:docMk/>
              <pc:sldMasterMk cId="1036494423" sldId="2147483686"/>
              <pc:sldLayoutMk cId="2225793904" sldId="2147483698"/>
              <ac:spMk id="17" creationId="{646F86E5-0243-437C-80D5-BD553B33D38A}"/>
            </ac:spMkLst>
          </pc:spChg>
          <pc:picChg chg="add del mod">
            <ac:chgData name="Fotios Stefanidis" userId="4e05184f-653f-4c53-9775-96b464dd8de0" providerId="ADAL" clId="{910815E7-20DB-4B8F-AF58-1A09151DD3AD}" dt="2021-05-19T11:28:42.383" v="473" actId="478"/>
            <ac:picMkLst>
              <pc:docMk/>
              <pc:sldMasterMk cId="1036494423" sldId="2147483686"/>
              <pc:sldLayoutMk cId="2225793904" sldId="2147483698"/>
              <ac:picMk id="8" creationId="{27554C16-655A-4B69-B4D6-E2FF565D5C6D}"/>
            </ac:picMkLst>
          </pc:picChg>
          <pc:picChg chg="del">
            <ac:chgData name="Fotios Stefanidis" userId="4e05184f-653f-4c53-9775-96b464dd8de0" providerId="ADAL" clId="{910815E7-20DB-4B8F-AF58-1A09151DD3AD}" dt="2021-05-19T11:09:08.118" v="181" actId="478"/>
            <ac:picMkLst>
              <pc:docMk/>
              <pc:sldMasterMk cId="1036494423" sldId="2147483686"/>
              <pc:sldLayoutMk cId="2225793904" sldId="2147483698"/>
              <ac:picMk id="11" creationId="{00000000-0000-0000-0000-000000000000}"/>
            </ac:picMkLst>
          </pc:picChg>
          <pc:picChg chg="add mod">
            <ac:chgData name="Fotios Stefanidis" userId="4e05184f-653f-4c53-9775-96b464dd8de0" providerId="ADAL" clId="{910815E7-20DB-4B8F-AF58-1A09151DD3AD}" dt="2021-05-19T11:28:43.285" v="474"/>
            <ac:picMkLst>
              <pc:docMk/>
              <pc:sldMasterMk cId="1036494423" sldId="2147483686"/>
              <pc:sldLayoutMk cId="2225793904" sldId="2147483698"/>
              <ac:picMk id="16" creationId="{5F7EC57A-0780-4842-A20F-D9EAB6865307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51:31.003" v="514" actId="14100"/>
          <pc:sldLayoutMkLst>
            <pc:docMk/>
            <pc:sldMasterMk cId="1036494423" sldId="2147483686"/>
            <pc:sldLayoutMk cId="1910892714" sldId="2147483700"/>
          </pc:sldLayoutMkLst>
          <pc:spChg chg="del">
            <ac:chgData name="Fotios Stefanidis" userId="4e05184f-653f-4c53-9775-96b464dd8de0" providerId="ADAL" clId="{910815E7-20DB-4B8F-AF58-1A09151DD3AD}" dt="2021-05-19T10:50:46.248" v="27" actId="478"/>
            <ac:spMkLst>
              <pc:docMk/>
              <pc:sldMasterMk cId="1036494423" sldId="2147483686"/>
              <pc:sldLayoutMk cId="1910892714" sldId="2147483700"/>
              <ac:spMk id="2" creationId="{00000000-0000-0000-0000-000000000000}"/>
            </ac:spMkLst>
          </pc:spChg>
          <pc:spChg chg="add mod">
            <ac:chgData name="Fotios Stefanidis" userId="4e05184f-653f-4c53-9775-96b464dd8de0" providerId="ADAL" clId="{910815E7-20DB-4B8F-AF58-1A09151DD3AD}" dt="2021-05-19T10:58:39.716" v="118" actId="1076"/>
            <ac:spMkLst>
              <pc:docMk/>
              <pc:sldMasterMk cId="1036494423" sldId="2147483686"/>
              <pc:sldLayoutMk cId="1910892714" sldId="2147483700"/>
              <ac:spMk id="5" creationId="{CCF4300F-3D7D-42A9-80BF-4D169E29BABB}"/>
            </ac:spMkLst>
          </pc:spChg>
          <pc:spChg chg="add del">
            <ac:chgData name="Fotios Stefanidis" userId="4e05184f-653f-4c53-9775-96b464dd8de0" providerId="ADAL" clId="{910815E7-20DB-4B8F-AF58-1A09151DD3AD}" dt="2021-05-19T10:50:52.741" v="29" actId="478"/>
            <ac:spMkLst>
              <pc:docMk/>
              <pc:sldMasterMk cId="1036494423" sldId="2147483686"/>
              <pc:sldLayoutMk cId="1910892714" sldId="2147483700"/>
              <ac:spMk id="6" creationId="{A6BBA44A-4D8F-4B4F-8762-F7E8FB794CFE}"/>
            </ac:spMkLst>
          </pc:spChg>
          <pc:spChg chg="add mod">
            <ac:chgData name="Fotios Stefanidis" userId="4e05184f-653f-4c53-9775-96b464dd8de0" providerId="ADAL" clId="{910815E7-20DB-4B8F-AF58-1A09151DD3AD}" dt="2021-05-19T11:51:31.003" v="514" actId="14100"/>
            <ac:spMkLst>
              <pc:docMk/>
              <pc:sldMasterMk cId="1036494423" sldId="2147483686"/>
              <pc:sldLayoutMk cId="1910892714" sldId="2147483700"/>
              <ac:spMk id="9" creationId="{2D20134A-5FE1-4018-B79B-12BBC0DF2066}"/>
            </ac:spMkLst>
          </pc:spChg>
          <pc:picChg chg="add mod modCrop">
            <ac:chgData name="Fotios Stefanidis" userId="4e05184f-653f-4c53-9775-96b464dd8de0" providerId="ADAL" clId="{910815E7-20DB-4B8F-AF58-1A09151DD3AD}" dt="2021-05-19T10:56:58.331" v="75" actId="1076"/>
            <ac:picMkLst>
              <pc:docMk/>
              <pc:sldMasterMk cId="1036494423" sldId="2147483686"/>
              <pc:sldLayoutMk cId="1910892714" sldId="2147483700"/>
              <ac:picMk id="4" creationId="{314A4DCC-019A-47BE-9E85-169E871BD9D8}"/>
            </ac:picMkLst>
          </pc:picChg>
          <pc:picChg chg="del">
            <ac:chgData name="Fotios Stefanidis" userId="4e05184f-653f-4c53-9775-96b464dd8de0" providerId="ADAL" clId="{910815E7-20DB-4B8F-AF58-1A09151DD3AD}" dt="2021-05-19T10:49:56.446" v="22" actId="478"/>
            <ac:picMkLst>
              <pc:docMk/>
              <pc:sldMasterMk cId="1036494423" sldId="2147483686"/>
              <pc:sldLayoutMk cId="1910892714" sldId="2147483700"/>
              <ac:picMk id="8" creationId="{00000000-0000-0000-0000-000000000000}"/>
            </ac:picMkLst>
          </pc:picChg>
        </pc:sldLayoutChg>
        <pc:sldLayoutChg chg="addSp delSp modSp mod">
          <pc:chgData name="Fotios Stefanidis" userId="4e05184f-653f-4c53-9775-96b464dd8de0" providerId="ADAL" clId="{910815E7-20DB-4B8F-AF58-1A09151DD3AD}" dt="2021-05-19T11:12:41.938" v="253" actId="1076"/>
          <pc:sldLayoutMkLst>
            <pc:docMk/>
            <pc:sldMasterMk cId="1036494423" sldId="2147483686"/>
            <pc:sldLayoutMk cId="702505658" sldId="2147483701"/>
          </pc:sldLayoutMkLst>
          <pc:spChg chg="mod">
            <ac:chgData name="Fotios Stefanidis" userId="4e05184f-653f-4c53-9775-96b464dd8de0" providerId="ADAL" clId="{910815E7-20DB-4B8F-AF58-1A09151DD3AD}" dt="2021-05-19T11:12:10.464" v="230" actId="1036"/>
            <ac:spMkLst>
              <pc:docMk/>
              <pc:sldMasterMk cId="1036494423" sldId="2147483686"/>
              <pc:sldLayoutMk cId="702505658" sldId="2147483701"/>
              <ac:spMk id="10" creationId="{240EAE86-60A8-41B7-A50B-C7148A9E5A1E}"/>
            </ac:spMkLst>
          </pc:spChg>
          <pc:spChg chg="mod">
            <ac:chgData name="Fotios Stefanidis" userId="4e05184f-653f-4c53-9775-96b464dd8de0" providerId="ADAL" clId="{910815E7-20DB-4B8F-AF58-1A09151DD3AD}" dt="2021-05-19T11:12:10.464" v="230" actId="1036"/>
            <ac:spMkLst>
              <pc:docMk/>
              <pc:sldMasterMk cId="1036494423" sldId="2147483686"/>
              <pc:sldLayoutMk cId="702505658" sldId="2147483701"/>
              <ac:spMk id="12" creationId="{5EC3B0AE-E1C4-064C-B133-1C4F2267103B}"/>
            </ac:spMkLst>
          </pc:spChg>
          <pc:spChg chg="mod">
            <ac:chgData name="Fotios Stefanidis" userId="4e05184f-653f-4c53-9775-96b464dd8de0" providerId="ADAL" clId="{910815E7-20DB-4B8F-AF58-1A09151DD3AD}" dt="2021-05-19T11:12:10.464" v="230" actId="1036"/>
            <ac:spMkLst>
              <pc:docMk/>
              <pc:sldMasterMk cId="1036494423" sldId="2147483686"/>
              <pc:sldLayoutMk cId="702505658" sldId="2147483701"/>
              <ac:spMk id="14" creationId="{05767244-6F54-FE48-A652-ED666B2770E8}"/>
            </ac:spMkLst>
          </pc:spChg>
          <pc:spChg chg="del">
            <ac:chgData name="Fotios Stefanidis" userId="4e05184f-653f-4c53-9775-96b464dd8de0" providerId="ADAL" clId="{910815E7-20DB-4B8F-AF58-1A09151DD3AD}" dt="2021-05-19T11:10:55.063" v="191" actId="478"/>
            <ac:spMkLst>
              <pc:docMk/>
              <pc:sldMasterMk cId="1036494423" sldId="2147483686"/>
              <pc:sldLayoutMk cId="702505658" sldId="2147483701"/>
              <ac:spMk id="16" creationId="{00000000-0000-0000-0000-000000000000}"/>
            </ac:spMkLst>
          </pc:spChg>
          <pc:spChg chg="mod">
            <ac:chgData name="Fotios Stefanidis" userId="4e05184f-653f-4c53-9775-96b464dd8de0" providerId="ADAL" clId="{910815E7-20DB-4B8F-AF58-1A09151DD3AD}" dt="2021-05-19T11:12:10.464" v="230" actId="1036"/>
            <ac:spMkLst>
              <pc:docMk/>
              <pc:sldMasterMk cId="1036494423" sldId="2147483686"/>
              <pc:sldLayoutMk cId="702505658" sldId="2147483701"/>
              <ac:spMk id="29" creationId="{06D60CE4-A748-754B-A930-4C4CE6FE7CF5}"/>
            </ac:spMkLst>
          </pc:spChg>
          <pc:grpChg chg="del">
            <ac:chgData name="Fotios Stefanidis" userId="4e05184f-653f-4c53-9775-96b464dd8de0" providerId="ADAL" clId="{910815E7-20DB-4B8F-AF58-1A09151DD3AD}" dt="2021-05-19T11:11:52.327" v="203" actId="478"/>
            <ac:grpSpMkLst>
              <pc:docMk/>
              <pc:sldMasterMk cId="1036494423" sldId="2147483686"/>
              <pc:sldLayoutMk cId="702505658" sldId="2147483701"/>
              <ac:grpSpMk id="2" creationId="{00000000-0000-0000-0000-000000000000}"/>
            </ac:grpSpMkLst>
          </pc:grpChg>
          <pc:picChg chg="del">
            <ac:chgData name="Fotios Stefanidis" userId="4e05184f-653f-4c53-9775-96b464dd8de0" providerId="ADAL" clId="{910815E7-20DB-4B8F-AF58-1A09151DD3AD}" dt="2021-05-19T11:11:53.639" v="204" actId="478"/>
            <ac:picMkLst>
              <pc:docMk/>
              <pc:sldMasterMk cId="1036494423" sldId="2147483686"/>
              <pc:sldLayoutMk cId="702505658" sldId="2147483701"/>
              <ac:picMk id="3" creationId="{00000000-0000-0000-0000-000000000000}"/>
            </ac:picMkLst>
          </pc:picChg>
          <pc:picChg chg="del">
            <ac:chgData name="Fotios Stefanidis" userId="4e05184f-653f-4c53-9775-96b464dd8de0" providerId="ADAL" clId="{910815E7-20DB-4B8F-AF58-1A09151DD3AD}" dt="2021-05-19T11:11:55.439" v="207" actId="478"/>
            <ac:picMkLst>
              <pc:docMk/>
              <pc:sldMasterMk cId="1036494423" sldId="2147483686"/>
              <pc:sldLayoutMk cId="702505658" sldId="2147483701"/>
              <ac:picMk id="5" creationId="{00000000-0000-0000-0000-000000000000}"/>
            </ac:picMkLst>
          </pc:picChg>
          <pc:picChg chg="del">
            <ac:chgData name="Fotios Stefanidis" userId="4e05184f-653f-4c53-9775-96b464dd8de0" providerId="ADAL" clId="{910815E7-20DB-4B8F-AF58-1A09151DD3AD}" dt="2021-05-19T11:11:56.031" v="208" actId="478"/>
            <ac:picMkLst>
              <pc:docMk/>
              <pc:sldMasterMk cId="1036494423" sldId="2147483686"/>
              <pc:sldLayoutMk cId="702505658" sldId="2147483701"/>
              <ac:picMk id="6" creationId="{00000000-0000-0000-0000-000000000000}"/>
            </ac:picMkLst>
          </pc:picChg>
          <pc:picChg chg="del">
            <ac:chgData name="Fotios Stefanidis" userId="4e05184f-653f-4c53-9775-96b464dd8de0" providerId="ADAL" clId="{910815E7-20DB-4B8F-AF58-1A09151DD3AD}" dt="2021-05-19T11:11:54.191" v="205" actId="478"/>
            <ac:picMkLst>
              <pc:docMk/>
              <pc:sldMasterMk cId="1036494423" sldId="2147483686"/>
              <pc:sldLayoutMk cId="702505658" sldId="2147483701"/>
              <ac:picMk id="7" creationId="{00000000-0000-0000-0000-000000000000}"/>
            </ac:picMkLst>
          </pc:picChg>
          <pc:picChg chg="del">
            <ac:chgData name="Fotios Stefanidis" userId="4e05184f-653f-4c53-9775-96b464dd8de0" providerId="ADAL" clId="{910815E7-20DB-4B8F-AF58-1A09151DD3AD}" dt="2021-05-19T11:11:54.799" v="206" actId="478"/>
            <ac:picMkLst>
              <pc:docMk/>
              <pc:sldMasterMk cId="1036494423" sldId="2147483686"/>
              <pc:sldLayoutMk cId="702505658" sldId="2147483701"/>
              <ac:picMk id="9" creationId="{00000000-0000-0000-0000-000000000000}"/>
            </ac:picMkLst>
          </pc:picChg>
          <pc:picChg chg="del">
            <ac:chgData name="Fotios Stefanidis" userId="4e05184f-653f-4c53-9775-96b464dd8de0" providerId="ADAL" clId="{910815E7-20DB-4B8F-AF58-1A09151DD3AD}" dt="2021-05-19T11:10:56.223" v="192" actId="478"/>
            <ac:picMkLst>
              <pc:docMk/>
              <pc:sldMasterMk cId="1036494423" sldId="2147483686"/>
              <pc:sldLayoutMk cId="702505658" sldId="2147483701"/>
              <ac:picMk id="17" creationId="{00000000-0000-0000-0000-000000000000}"/>
            </ac:picMkLst>
          </pc:picChg>
          <pc:picChg chg="del">
            <ac:chgData name="Fotios Stefanidis" userId="4e05184f-653f-4c53-9775-96b464dd8de0" providerId="ADAL" clId="{910815E7-20DB-4B8F-AF58-1A09151DD3AD}" dt="2021-05-19T11:11:35.447" v="198" actId="478"/>
            <ac:picMkLst>
              <pc:docMk/>
              <pc:sldMasterMk cId="1036494423" sldId="2147483686"/>
              <pc:sldLayoutMk cId="702505658" sldId="2147483701"/>
              <ac:picMk id="18" creationId="{00000000-0000-0000-0000-000000000000}"/>
            </ac:picMkLst>
          </pc:picChg>
          <pc:picChg chg="add del mod">
            <ac:chgData name="Fotios Stefanidis" userId="4e05184f-653f-4c53-9775-96b464dd8de0" providerId="ADAL" clId="{910815E7-20DB-4B8F-AF58-1A09151DD3AD}" dt="2021-05-19T11:11:38.263" v="200" actId="478"/>
            <ac:picMkLst>
              <pc:docMk/>
              <pc:sldMasterMk cId="1036494423" sldId="2147483686"/>
              <pc:sldLayoutMk cId="702505658" sldId="2147483701"/>
              <ac:picMk id="24" creationId="{A46230EB-7D27-45E1-ADBF-CF3C7C0BC491}"/>
            </ac:picMkLst>
          </pc:picChg>
          <pc:picChg chg="add mod">
            <ac:chgData name="Fotios Stefanidis" userId="4e05184f-653f-4c53-9775-96b464dd8de0" providerId="ADAL" clId="{910815E7-20DB-4B8F-AF58-1A09151DD3AD}" dt="2021-05-19T11:12:41.938" v="253" actId="1076"/>
            <ac:picMkLst>
              <pc:docMk/>
              <pc:sldMasterMk cId="1036494423" sldId="2147483686"/>
              <pc:sldLayoutMk cId="702505658" sldId="2147483701"/>
              <ac:picMk id="26" creationId="{698203CB-BD8C-4DB4-AB78-759D4C945A31}"/>
            </ac:picMkLst>
          </pc:picChg>
          <pc:picChg chg="mod">
            <ac:chgData name="Fotios Stefanidis" userId="4e05184f-653f-4c53-9775-96b464dd8de0" providerId="ADAL" clId="{910815E7-20DB-4B8F-AF58-1A09151DD3AD}" dt="2021-05-19T11:12:19.103" v="252" actId="1035"/>
            <ac:picMkLst>
              <pc:docMk/>
              <pc:sldMasterMk cId="1036494423" sldId="2147483686"/>
              <pc:sldLayoutMk cId="702505658" sldId="2147483701"/>
              <ac:picMk id="28" creationId="{CA292CC4-E403-5441-B72F-713087B89C9C}"/>
            </ac:picMkLst>
          </pc:picChg>
          <pc:cxnChg chg="mod">
            <ac:chgData name="Fotios Stefanidis" userId="4e05184f-653f-4c53-9775-96b464dd8de0" providerId="ADAL" clId="{910815E7-20DB-4B8F-AF58-1A09151DD3AD}" dt="2021-05-19T11:11:24.336" v="197" actId="208"/>
            <ac:cxnSpMkLst>
              <pc:docMk/>
              <pc:sldMasterMk cId="1036494423" sldId="2147483686"/>
              <pc:sldLayoutMk cId="702505658" sldId="2147483701"/>
              <ac:cxnSpMk id="27" creationId="{00000000-0000-0000-0000-000000000000}"/>
            </ac:cxnSpMkLst>
          </pc:cxnChg>
        </pc:sldLayoutChg>
      </pc:sldMasterChg>
    </pc:docChg>
  </pc:docChgLst>
  <pc:docChgLst>
    <pc:chgData name="Fotios Stefanidis" userId="4e05184f-653f-4c53-9775-96b464dd8de0" providerId="ADAL" clId="{596DC24C-0B87-4B4A-951E-CD121E917219}"/>
    <pc:docChg chg="undo custSel addSld delSld modSld modMainMaster modNotesMaster">
      <pc:chgData name="Fotios Stefanidis" userId="4e05184f-653f-4c53-9775-96b464dd8de0" providerId="ADAL" clId="{596DC24C-0B87-4B4A-951E-CD121E917219}" dt="2021-05-19T14:10:23.783" v="83"/>
      <pc:docMkLst>
        <pc:docMk/>
      </pc:docMkLst>
      <pc:sldChg chg="addSp delSp modSp mod">
        <pc:chgData name="Fotios Stefanidis" userId="4e05184f-653f-4c53-9775-96b464dd8de0" providerId="ADAL" clId="{596DC24C-0B87-4B4A-951E-CD121E917219}" dt="2021-05-19T14:10:11.006" v="80"/>
        <pc:sldMkLst>
          <pc:docMk/>
          <pc:sldMk cId="27933117" sldId="257"/>
        </pc:sldMkLst>
        <pc:spChg chg="mod">
          <ac:chgData name="Fotios Stefanidis" userId="4e05184f-653f-4c53-9775-96b464dd8de0" providerId="ADAL" clId="{596DC24C-0B87-4B4A-951E-CD121E917219}" dt="2021-05-19T14:08:57.495" v="70" actId="12"/>
          <ac:spMkLst>
            <pc:docMk/>
            <pc:sldMk cId="27933117" sldId="257"/>
            <ac:spMk id="3" creationId="{00000000-0000-0000-0000-000000000000}"/>
          </ac:spMkLst>
        </pc:spChg>
        <pc:spChg chg="add mod">
          <ac:chgData name="Fotios Stefanidis" userId="4e05184f-653f-4c53-9775-96b464dd8de0" providerId="ADAL" clId="{596DC24C-0B87-4B4A-951E-CD121E917219}" dt="2021-05-19T14:10:11.006" v="80"/>
          <ac:spMkLst>
            <pc:docMk/>
            <pc:sldMk cId="27933117" sldId="257"/>
            <ac:spMk id="5" creationId="{0B250447-48CF-4576-A2AF-319E73F45886}"/>
          </ac:spMkLst>
        </pc:spChg>
        <pc:spChg chg="del mod">
          <ac:chgData name="Fotios Stefanidis" userId="4e05184f-653f-4c53-9775-96b464dd8de0" providerId="ADAL" clId="{596DC24C-0B87-4B4A-951E-CD121E917219}" dt="2021-05-19T13:50:31.857" v="30" actId="478"/>
          <ac:spMkLst>
            <pc:docMk/>
            <pc:sldMk cId="27933117" sldId="257"/>
            <ac:spMk id="6" creationId="{2BA8A293-7A17-44D2-A014-3A657D2C72EE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27933117" sldId="257"/>
            <ac:spMk id="9" creationId="{F8B346CC-5C7C-4446-913C-45D14AD997A8}"/>
          </ac:spMkLst>
        </pc:spChg>
      </pc:sldChg>
      <pc:sldChg chg="addSp delSp modSp mod">
        <pc:chgData name="Fotios Stefanidis" userId="4e05184f-653f-4c53-9775-96b464dd8de0" providerId="ADAL" clId="{596DC24C-0B87-4B4A-951E-CD121E917219}" dt="2021-05-19T14:10:23.783" v="83"/>
        <pc:sldMkLst>
          <pc:docMk/>
          <pc:sldMk cId="2156751690" sldId="263"/>
        </pc:sldMkLst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2156751690" sldId="263"/>
            <ac:spMk id="2" creationId="{00000000-0000-0000-0000-000000000000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2156751690" sldId="263"/>
            <ac:spMk id="3" creationId="{00000000-0000-0000-0000-000000000000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2156751690" sldId="263"/>
            <ac:spMk id="4" creationId="{00000000-0000-0000-0000-000000000000}"/>
          </ac:spMkLst>
        </pc:spChg>
        <pc:spChg chg="del mod">
          <ac:chgData name="Fotios Stefanidis" userId="4e05184f-653f-4c53-9775-96b464dd8de0" providerId="ADAL" clId="{596DC24C-0B87-4B4A-951E-CD121E917219}" dt="2021-05-19T13:50:48.713" v="33" actId="478"/>
          <ac:spMkLst>
            <pc:docMk/>
            <pc:sldMk cId="2156751690" sldId="263"/>
            <ac:spMk id="6" creationId="{9B1CF810-9686-4ACB-ABEA-573C780EE6B2}"/>
          </ac:spMkLst>
        </pc:spChg>
        <pc:spChg chg="add mod">
          <ac:chgData name="Fotios Stefanidis" userId="4e05184f-653f-4c53-9775-96b464dd8de0" providerId="ADAL" clId="{596DC24C-0B87-4B4A-951E-CD121E917219}" dt="2021-05-19T14:10:23.783" v="83"/>
          <ac:spMkLst>
            <pc:docMk/>
            <pc:sldMk cId="2156751690" sldId="263"/>
            <ac:spMk id="7" creationId="{B498751E-A23B-4918-AF0F-FCC28E12572A}"/>
          </ac:spMkLst>
        </pc:spChg>
      </pc:sldChg>
      <pc:sldChg chg="modSp mod modNotes">
        <pc:chgData name="Fotios Stefanidis" userId="4e05184f-653f-4c53-9775-96b464dd8de0" providerId="ADAL" clId="{596DC24C-0B87-4B4A-951E-CD121E917219}" dt="2021-05-19T14:07:07.927" v="64" actId="14100"/>
        <pc:sldMkLst>
          <pc:docMk/>
          <pc:sldMk cId="809305333" sldId="265"/>
        </pc:sldMkLst>
        <pc:spChg chg="mod">
          <ac:chgData name="Fotios Stefanidis" userId="4e05184f-653f-4c53-9775-96b464dd8de0" providerId="ADAL" clId="{596DC24C-0B87-4B4A-951E-CD121E917219}" dt="2021-05-19T14:07:07.927" v="64" actId="14100"/>
          <ac:spMkLst>
            <pc:docMk/>
            <pc:sldMk cId="809305333" sldId="265"/>
            <ac:spMk id="3" creationId="{D7835B8E-1A5E-4D69-A70A-B7D89F007CED}"/>
          </ac:spMkLst>
        </pc:spChg>
      </pc:sldChg>
      <pc:sldChg chg="modSp mod">
        <pc:chgData name="Fotios Stefanidis" userId="4e05184f-653f-4c53-9775-96b464dd8de0" providerId="ADAL" clId="{596DC24C-0B87-4B4A-951E-CD121E917219}" dt="2021-05-19T13:51:01.854" v="36" actId="14100"/>
        <pc:sldMkLst>
          <pc:docMk/>
          <pc:sldMk cId="905774153" sldId="268"/>
        </pc:sldMkLst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905774153" sldId="268"/>
            <ac:spMk id="2" creationId="{29F4B0AE-D5B0-4F16-872D-4FB198D62032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905774153" sldId="268"/>
            <ac:spMk id="3" creationId="{B1559217-6421-4772-B571-791E391478FA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905774153" sldId="268"/>
            <ac:spMk id="4" creationId="{AF5DEAF8-D687-46F9-9886-231013C86C53}"/>
          </ac:spMkLst>
        </pc:spChg>
        <pc:spChg chg="mod">
          <ac:chgData name="Fotios Stefanidis" userId="4e05184f-653f-4c53-9775-96b464dd8de0" providerId="ADAL" clId="{596DC24C-0B87-4B4A-951E-CD121E917219}" dt="2021-05-19T13:51:01.854" v="36" actId="14100"/>
          <ac:spMkLst>
            <pc:docMk/>
            <pc:sldMk cId="905774153" sldId="268"/>
            <ac:spMk id="5" creationId="{8C03AF95-B618-4071-893E-A45E4710ED35}"/>
          </ac:spMkLst>
        </pc:spChg>
      </pc:sldChg>
      <pc:sldChg chg="addSp delSp modSp mod">
        <pc:chgData name="Fotios Stefanidis" userId="4e05184f-653f-4c53-9775-96b464dd8de0" providerId="ADAL" clId="{596DC24C-0B87-4B4A-951E-CD121E917219}" dt="2021-05-19T14:07:16.743" v="65"/>
        <pc:sldMkLst>
          <pc:docMk/>
          <pc:sldMk cId="2737871989" sldId="271"/>
        </pc:sldMkLst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2737871989" sldId="271"/>
            <ac:spMk id="2" creationId="{B33153F9-2DD2-41E9-B8E6-D3F9232E6CF0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2737871989" sldId="271"/>
            <ac:spMk id="3" creationId="{9BC69650-28D9-42D0-B79E-E82E201B45D9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2737871989" sldId="271"/>
            <ac:spMk id="4" creationId="{D97A18A9-A03B-4409-A200-18685C498F1E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2737871989" sldId="271"/>
            <ac:spMk id="5" creationId="{9D11A267-4A9E-400B-9EEE-31A7454CE0E9}"/>
          </ac:spMkLst>
        </pc:spChg>
        <pc:spChg chg="add mod">
          <ac:chgData name="Fotios Stefanidis" userId="4e05184f-653f-4c53-9775-96b464dd8de0" providerId="ADAL" clId="{596DC24C-0B87-4B4A-951E-CD121E917219}" dt="2021-05-19T14:07:16.743" v="65"/>
          <ac:spMkLst>
            <pc:docMk/>
            <pc:sldMk cId="2737871989" sldId="271"/>
            <ac:spMk id="7" creationId="{39C9DE27-157B-481E-A83B-46139803A689}"/>
          </ac:spMkLst>
        </pc:spChg>
        <pc:spChg chg="del mod">
          <ac:chgData name="Fotios Stefanidis" userId="4e05184f-653f-4c53-9775-96b464dd8de0" providerId="ADAL" clId="{596DC24C-0B87-4B4A-951E-CD121E917219}" dt="2021-05-19T13:50:23.058" v="29" actId="478"/>
          <ac:spMkLst>
            <pc:docMk/>
            <pc:sldMk cId="2737871989" sldId="271"/>
            <ac:spMk id="8" creationId="{0FB6BA0D-65CE-4161-A7AD-F8ED53524952}"/>
          </ac:spMkLst>
        </pc:spChg>
      </pc:sldChg>
      <pc:sldChg chg="addSp delSp modSp mod">
        <pc:chgData name="Fotios Stefanidis" userId="4e05184f-653f-4c53-9775-96b464dd8de0" providerId="ADAL" clId="{596DC24C-0B87-4B4A-951E-CD121E917219}" dt="2021-05-19T14:10:20.781" v="82"/>
        <pc:sldMkLst>
          <pc:docMk/>
          <pc:sldMk cId="3897506300" sldId="272"/>
        </pc:sldMkLst>
        <pc:spChg chg="mod">
          <ac:chgData name="Fotios Stefanidis" userId="4e05184f-653f-4c53-9775-96b464dd8de0" providerId="ADAL" clId="{596DC24C-0B87-4B4A-951E-CD121E917219}" dt="2021-05-19T14:04:44.219" v="45" actId="27636"/>
          <ac:spMkLst>
            <pc:docMk/>
            <pc:sldMk cId="3897506300" sldId="272"/>
            <ac:spMk id="2" creationId="{A34DB5D1-C499-4535-9FEC-C1CD44EB585D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3897506300" sldId="272"/>
            <ac:spMk id="3" creationId="{99B8E08B-25DA-44D5-BE6B-30AE9D1241BC}"/>
          </ac:spMkLst>
        </pc:spChg>
        <pc:spChg chg="add mod">
          <ac:chgData name="Fotios Stefanidis" userId="4e05184f-653f-4c53-9775-96b464dd8de0" providerId="ADAL" clId="{596DC24C-0B87-4B4A-951E-CD121E917219}" dt="2021-05-19T14:10:20.781" v="82"/>
          <ac:spMkLst>
            <pc:docMk/>
            <pc:sldMk cId="3897506300" sldId="272"/>
            <ac:spMk id="5" creationId="{0E06B2DF-6EDE-47F0-B8E1-EF01A1470374}"/>
          </ac:spMkLst>
        </pc:spChg>
        <pc:spChg chg="del mod">
          <ac:chgData name="Fotios Stefanidis" userId="4e05184f-653f-4c53-9775-96b464dd8de0" providerId="ADAL" clId="{596DC24C-0B87-4B4A-951E-CD121E917219}" dt="2021-05-19T13:50:40.433" v="32" actId="478"/>
          <ac:spMkLst>
            <pc:docMk/>
            <pc:sldMk cId="3897506300" sldId="272"/>
            <ac:spMk id="6" creationId="{51F171AD-24FE-4EAD-A6F4-4727185AC5EB}"/>
          </ac:spMkLst>
        </pc:spChg>
      </pc:sldChg>
      <pc:sldChg chg="addSp delSp modSp mod">
        <pc:chgData name="Fotios Stefanidis" userId="4e05184f-653f-4c53-9775-96b464dd8de0" providerId="ADAL" clId="{596DC24C-0B87-4B4A-951E-CD121E917219}" dt="2021-05-19T14:10:19.767" v="81"/>
        <pc:sldMkLst>
          <pc:docMk/>
          <pc:sldMk cId="1529369678" sldId="273"/>
        </pc:sldMkLst>
        <pc:spChg chg="mod">
          <ac:chgData name="Fotios Stefanidis" userId="4e05184f-653f-4c53-9775-96b464dd8de0" providerId="ADAL" clId="{596DC24C-0B87-4B4A-951E-CD121E917219}" dt="2021-05-19T13:51:40.970" v="37" actId="14100"/>
          <ac:spMkLst>
            <pc:docMk/>
            <pc:sldMk cId="1529369678" sldId="273"/>
            <ac:spMk id="2" creationId="{67FC9E4F-47D2-4573-AE59-510963130E6A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k cId="1529369678" sldId="273"/>
            <ac:spMk id="5" creationId="{ADD4B72A-B448-45A8-B7AC-38C457E555E3}"/>
          </ac:spMkLst>
        </pc:spChg>
        <pc:spChg chg="add mod">
          <ac:chgData name="Fotios Stefanidis" userId="4e05184f-653f-4c53-9775-96b464dd8de0" providerId="ADAL" clId="{596DC24C-0B87-4B4A-951E-CD121E917219}" dt="2021-05-19T14:10:19.767" v="81"/>
          <ac:spMkLst>
            <pc:docMk/>
            <pc:sldMk cId="1529369678" sldId="273"/>
            <ac:spMk id="6" creationId="{A1D78E08-F7B6-4A66-9402-004A7E0FCD20}"/>
          </ac:spMkLst>
        </pc:spChg>
        <pc:spChg chg="del mod">
          <ac:chgData name="Fotios Stefanidis" userId="4e05184f-653f-4c53-9775-96b464dd8de0" providerId="ADAL" clId="{596DC24C-0B87-4B4A-951E-CD121E917219}" dt="2021-05-19T13:50:35.577" v="31" actId="478"/>
          <ac:spMkLst>
            <pc:docMk/>
            <pc:sldMk cId="1529369678" sldId="273"/>
            <ac:spMk id="8" creationId="{213F8A51-97F6-46D3-9657-313E206216DF}"/>
          </ac:spMkLst>
        </pc:spChg>
        <pc:graphicFrameChg chg="mod">
          <ac:chgData name="Fotios Stefanidis" userId="4e05184f-653f-4c53-9775-96b464dd8de0" providerId="ADAL" clId="{596DC24C-0B87-4B4A-951E-CD121E917219}" dt="2021-05-19T13:45:36.433" v="0"/>
          <ac:graphicFrameMkLst>
            <pc:docMk/>
            <pc:sldMk cId="1529369678" sldId="273"/>
            <ac:graphicFrameMk id="4" creationId="{227726B1-AA14-4C44-9904-14CA484D42AD}"/>
          </ac:graphicFrameMkLst>
        </pc:graphicFrameChg>
      </pc:sldChg>
      <pc:sldChg chg="new del">
        <pc:chgData name="Fotios Stefanidis" userId="4e05184f-653f-4c53-9775-96b464dd8de0" providerId="ADAL" clId="{596DC24C-0B87-4B4A-951E-CD121E917219}" dt="2021-05-19T14:09:26.429" v="72" actId="47"/>
        <pc:sldMkLst>
          <pc:docMk/>
          <pc:sldMk cId="1336842326" sldId="274"/>
        </pc:sldMkLst>
      </pc:sldChg>
      <pc:sldChg chg="new del">
        <pc:chgData name="Fotios Stefanidis" userId="4e05184f-653f-4c53-9775-96b464dd8de0" providerId="ADAL" clId="{596DC24C-0B87-4B4A-951E-CD121E917219}" dt="2021-05-19T14:09:37.285" v="74" actId="47"/>
        <pc:sldMkLst>
          <pc:docMk/>
          <pc:sldMk cId="2415550440" sldId="274"/>
        </pc:sldMkLst>
      </pc:sldChg>
      <pc:sldChg chg="addSp modSp new mod">
        <pc:chgData name="Fotios Stefanidis" userId="4e05184f-653f-4c53-9775-96b464dd8de0" providerId="ADAL" clId="{596DC24C-0B87-4B4A-951E-CD121E917219}" dt="2021-05-19T14:10:06.479" v="79" actId="27636"/>
        <pc:sldMkLst>
          <pc:docMk/>
          <pc:sldMk cId="2664925703" sldId="274"/>
        </pc:sldMkLst>
        <pc:spChg chg="mod">
          <ac:chgData name="Fotios Stefanidis" userId="4e05184f-653f-4c53-9775-96b464dd8de0" providerId="ADAL" clId="{596DC24C-0B87-4B4A-951E-CD121E917219}" dt="2021-05-19T14:10:06.479" v="79" actId="27636"/>
          <ac:spMkLst>
            <pc:docMk/>
            <pc:sldMk cId="2664925703" sldId="274"/>
            <ac:spMk id="2" creationId="{C5E24C98-39C1-40A8-ACA9-3FF31BB0CD16}"/>
          </ac:spMkLst>
        </pc:spChg>
        <pc:spChg chg="add mod">
          <ac:chgData name="Fotios Stefanidis" userId="4e05184f-653f-4c53-9775-96b464dd8de0" providerId="ADAL" clId="{596DC24C-0B87-4B4A-951E-CD121E917219}" dt="2021-05-19T14:10:06.460" v="78"/>
          <ac:spMkLst>
            <pc:docMk/>
            <pc:sldMk cId="2664925703" sldId="274"/>
            <ac:spMk id="4" creationId="{0CEFB8CB-608F-4DC9-906F-5B9350A70A40}"/>
          </ac:spMkLst>
        </pc:spChg>
      </pc:sldChg>
      <pc:sldChg chg="new del">
        <pc:chgData name="Fotios Stefanidis" userId="4e05184f-653f-4c53-9775-96b464dd8de0" providerId="ADAL" clId="{596DC24C-0B87-4B4A-951E-CD121E917219}" dt="2021-05-19T14:09:51.152" v="77" actId="47"/>
        <pc:sldMkLst>
          <pc:docMk/>
          <pc:sldMk cId="2193413504" sldId="275"/>
        </pc:sldMkLst>
      </pc:sldChg>
      <pc:sldMasterChg chg="modSp modSldLayout">
        <pc:chgData name="Fotios Stefanidis" userId="4e05184f-653f-4c53-9775-96b464dd8de0" providerId="ADAL" clId="{596DC24C-0B87-4B4A-951E-CD121E917219}" dt="2021-05-19T13:45:36.433" v="0"/>
        <pc:sldMasterMkLst>
          <pc:docMk/>
          <pc:sldMasterMk cId="1036494423" sldId="2147483686"/>
        </pc:sldMasterMkLst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asterMk cId="1036494423" sldId="2147483686"/>
            <ac:spMk id="2" creationId="{00000000-0000-0000-0000-000000000000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asterMk cId="1036494423" sldId="2147483686"/>
            <ac:spMk id="3" creationId="{00000000-0000-0000-0000-000000000000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asterMk cId="1036494423" sldId="2147483686"/>
            <ac:spMk id="7" creationId="{A8F4C841-90D7-E043-A1B7-EF17C3400036}"/>
          </ac:spMkLst>
        </pc:spChg>
        <pc:spChg chg="mod">
          <ac:chgData name="Fotios Stefanidis" userId="4e05184f-653f-4c53-9775-96b464dd8de0" providerId="ADAL" clId="{596DC24C-0B87-4B4A-951E-CD121E917219}" dt="2021-05-19T13:45:36.433" v="0"/>
          <ac:spMkLst>
            <pc:docMk/>
            <pc:sldMasterMk cId="1036494423" sldId="2147483686"/>
            <ac:spMk id="14" creationId="{00000000-0000-0000-0000-000000000000}"/>
          </ac:spMkLst>
        </pc:sp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775976091" sldId="2147483702"/>
            <pc:sldLayoutMk cId="649456447" sldId="2147483654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649456447" sldId="2147483654"/>
              <ac:spMk id="12" creationId="{F9D3AD22-F492-4E43-A3C2-E60D84E77DAE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649456447" sldId="2147483654"/>
              <ac:spMk id="14" creationId="{1588251C-48A6-4334-BAE7-B5F41FD8F0A0}"/>
            </ac:spMkLst>
          </pc:spChg>
          <pc:graphicFrameChg chg="mod">
            <ac:chgData name="Fotios Stefanidis" userId="4e05184f-653f-4c53-9775-96b464dd8de0" providerId="ADAL" clId="{596DC24C-0B87-4B4A-951E-CD121E917219}" dt="2021-05-19T13:45:36.433" v="0"/>
            <ac:graphicFrameMkLst>
              <pc:docMk/>
              <pc:sldMasterMk cId="775976091" sldId="2147483702"/>
              <pc:sldLayoutMk cId="649456447" sldId="2147483654"/>
              <ac:graphicFrameMk id="11" creationId="{88685BF1-AEC7-41B5-8A51-F7A6AAEA60DF}"/>
            </ac:graphicFrameMkLst>
          </pc:graphicFrame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649456447" sldId="2147483654"/>
              <ac:picMk id="13" creationId="{6D1A26C3-27AD-4396-A965-9F20B621B633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1036494423" sldId="2147483686"/>
            <pc:sldLayoutMk cId="1531411275" sldId="2147483687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1531411275" sldId="2147483687"/>
              <ac:spMk id="2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1531411275" sldId="2147483687"/>
              <ac:spMk id="3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1531411275" sldId="2147483687"/>
              <ac:spMk id="6" creationId="{2431BEE5-9845-4D98-A33C-B404227EEFDE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1531411275" sldId="2147483687"/>
              <ac:spMk id="7" creationId="{621186E7-DD4C-4828-BA4B-4DD9A4B86D36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1036494423" sldId="2147483686"/>
              <pc:sldLayoutMk cId="1531411275" sldId="2147483687"/>
              <ac:picMk id="5" creationId="{A468D5E2-8EF8-42F3-8E33-B9991746AB75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775976091" sldId="2147483702"/>
            <pc:sldLayoutMk cId="1126475949" sldId="2147483688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1126475949" sldId="2147483688"/>
              <ac:spMk id="2" creationId="{00000000-0000-0000-0000-000000000000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1126475949" sldId="2147483688"/>
              <ac:picMk id="5" creationId="{AC3169DD-CC70-494D-BB97-B14F323C53AA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1036494423" sldId="2147483686"/>
            <pc:sldLayoutMk cId="136775714" sldId="2147483689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136775714" sldId="2147483689"/>
              <ac:spMk id="2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136775714" sldId="2147483689"/>
              <ac:spMk id="3" creationId="{00000000-0000-0000-0000-000000000000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1036494423" sldId="2147483686"/>
              <pc:sldLayoutMk cId="136775714" sldId="2147483689"/>
              <ac:picMk id="6" creationId="{4D05A6BF-C920-44D9-A38C-71079E399E48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775976091" sldId="2147483702"/>
            <pc:sldLayoutMk cId="3679169392" sldId="2147483690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3679169392" sldId="2147483690"/>
              <ac:spMk id="3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3679169392" sldId="2147483690"/>
              <ac:spMk id="4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3679169392" sldId="2147483690"/>
              <ac:spMk id="9" creationId="{F5AF482A-F729-468E-AD6D-A9D1885B5CB3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3679169392" sldId="2147483690"/>
              <ac:picMk id="7" creationId="{884C31AB-4CDE-4810-AE09-48773D4C2472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775976091" sldId="2147483702"/>
            <pc:sldLayoutMk cId="1363947332" sldId="2147483691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1363947332" sldId="2147483691"/>
              <ac:spMk id="3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1363947332" sldId="2147483691"/>
              <ac:spMk id="4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1363947332" sldId="2147483691"/>
              <ac:spMk id="5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1363947332" sldId="2147483691"/>
              <ac:spMk id="6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1363947332" sldId="2147483691"/>
              <ac:spMk id="12" creationId="{E78A633A-D04D-4F3B-9280-F643363467FA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1363947332" sldId="2147483691"/>
              <ac:picMk id="11" creationId="{5C26F878-E553-40C0-9A3A-24456929223E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775976091" sldId="2147483702"/>
            <pc:sldLayoutMk cId="3400840195" sldId="2147483692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3400840195" sldId="2147483692"/>
              <ac:spMk id="9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3400840195" sldId="2147483692"/>
              <ac:spMk id="12" creationId="{E3C37667-A021-4681-BAE7-1F4D9B3947B9}"/>
            </ac:spMkLst>
          </pc:spChg>
          <pc:graphicFrameChg chg="mod">
            <ac:chgData name="Fotios Stefanidis" userId="4e05184f-653f-4c53-9775-96b464dd8de0" providerId="ADAL" clId="{596DC24C-0B87-4B4A-951E-CD121E917219}" dt="2021-05-19T13:45:36.433" v="0"/>
            <ac:graphicFrameMkLst>
              <pc:docMk/>
              <pc:sldMasterMk cId="775976091" sldId="2147483702"/>
              <pc:sldLayoutMk cId="3400840195" sldId="2147483692"/>
              <ac:graphicFrameMk id="8" creationId="{00000000-0000-0000-0000-000000000000}"/>
            </ac:graphicFrameMkLst>
          </pc:graphicFrame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3400840195" sldId="2147483692"/>
              <ac:picMk id="11" creationId="{CA1F3C3F-08E1-4BB4-A1E9-53D6811C8D1B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775976091" sldId="2147483702"/>
            <pc:sldLayoutMk cId="177840935" sldId="2147483693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177840935" sldId="2147483693"/>
              <ac:spMk id="8" creationId="{1FF2EC3C-953A-4D9C-B7D8-99FEF6DE81C2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177840935" sldId="2147483693"/>
              <ac:picMk id="6" creationId="{23DA582E-5F99-42AA-8F3F-9B144F5234CE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1036494423" sldId="2147483686"/>
            <pc:sldLayoutMk cId="2473187778" sldId="2147483694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2473187778" sldId="2147483694"/>
              <ac:spMk id="2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2473187778" sldId="2147483694"/>
              <ac:spMk id="3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2473187778" sldId="2147483694"/>
              <ac:spMk id="4" creationId="{00000000-0000-0000-0000-000000000000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1036494423" sldId="2147483686"/>
              <pc:sldLayoutMk cId="2473187778" sldId="2147483694"/>
              <ac:picMk id="9" creationId="{728AE4DE-BC6A-4B93-BF3B-FCF3D8AE497F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775976091" sldId="2147483702"/>
            <pc:sldLayoutMk cId="1438478455" sldId="2147483695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1438478455" sldId="2147483695"/>
              <ac:spMk id="3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1438478455" sldId="2147483695"/>
              <ac:spMk id="8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1438478455" sldId="2147483695"/>
              <ac:spMk id="9" creationId="{00000000-0000-0000-0000-000000000000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1438478455" sldId="2147483695"/>
              <ac:picMk id="6" creationId="{43432156-1EF3-413F-83CB-AEBD85FEF9E0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775976091" sldId="2147483702"/>
            <pc:sldLayoutMk cId="3562130602" sldId="2147483696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3562130602" sldId="2147483696"/>
              <ac:spMk id="5" creationId="{0B1495C4-C7E3-4601-97D6-0EDF9FDF5956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3562130602" sldId="2147483696"/>
              <ac:picMk id="6" creationId="{2DC9C22E-119C-4F7B-A454-029A1CCE8389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1036494423" sldId="2147483686"/>
            <pc:sldLayoutMk cId="3531359189" sldId="2147483697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3531359189" sldId="2147483697"/>
              <ac:spMk id="2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3531359189" sldId="2147483697"/>
              <ac:spMk id="3" creationId="{00000000-0000-0000-0000-000000000000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1036494423" sldId="2147483686"/>
              <pc:sldLayoutMk cId="3531359189" sldId="2147483697"/>
              <ac:picMk id="5" creationId="{0CBDDBA9-148A-4FDE-8CE6-395EA9F2639E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1036494423" sldId="2147483686"/>
            <pc:sldLayoutMk cId="1910892714" sldId="2147483700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1910892714" sldId="2147483700"/>
              <ac:spMk id="5" creationId="{CCF4300F-3D7D-42A9-80BF-4D169E29BABB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1910892714" sldId="2147483700"/>
              <ac:spMk id="9" creationId="{2D20134A-5FE1-4018-B79B-12BBC0DF2066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1036494423" sldId="2147483686"/>
              <pc:sldLayoutMk cId="1910892714" sldId="2147483700"/>
              <ac:picMk id="4" creationId="{314A4DCC-019A-47BE-9E85-169E871BD9D8}"/>
            </ac:picMkLst>
          </pc:picChg>
        </pc:sldLayoutChg>
        <pc:sldLayoutChg chg="modSp">
          <pc:chgData name="Fotios Stefanidis" userId="4e05184f-653f-4c53-9775-96b464dd8de0" providerId="ADAL" clId="{596DC24C-0B87-4B4A-951E-CD121E917219}" dt="2021-05-19T13:45:36.433" v="0"/>
          <pc:sldLayoutMkLst>
            <pc:docMk/>
            <pc:sldMasterMk cId="1036494423" sldId="2147483686"/>
            <pc:sldLayoutMk cId="702505658" sldId="2147483701"/>
          </pc:sldLayoutMkLst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702505658" sldId="2147483701"/>
              <ac:spMk id="10" creationId="{240EAE86-60A8-41B7-A50B-C7148A9E5A1E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702505658" sldId="2147483701"/>
              <ac:spMk id="12" creationId="{5EC3B0AE-E1C4-064C-B133-1C4F2267103B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702505658" sldId="2147483701"/>
              <ac:spMk id="14" creationId="{05767244-6F54-FE48-A652-ED666B2770E8}"/>
            </ac:spMkLst>
          </pc:spChg>
          <pc:spChg chg="mo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1036494423" sldId="2147483686"/>
              <pc:sldLayoutMk cId="702505658" sldId="2147483701"/>
              <ac:spMk id="29" creationId="{06D60CE4-A748-754B-A930-4C4CE6FE7CF5}"/>
            </ac:spMkLst>
          </pc:sp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1036494423" sldId="2147483686"/>
              <pc:sldLayoutMk cId="702505658" sldId="2147483701"/>
              <ac:picMk id="26" creationId="{698203CB-BD8C-4DB4-AB78-759D4C945A31}"/>
            </ac:picMkLst>
          </pc:picChg>
          <pc:picChg chg="mo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1036494423" sldId="2147483686"/>
              <pc:sldLayoutMk cId="702505658" sldId="2147483701"/>
              <ac:picMk id="28" creationId="{CA292CC4-E403-5441-B72F-713087B89C9C}"/>
            </ac:picMkLst>
          </pc:picChg>
          <pc:cxnChg chg="mod">
            <ac:chgData name="Fotios Stefanidis" userId="4e05184f-653f-4c53-9775-96b464dd8de0" providerId="ADAL" clId="{596DC24C-0B87-4B4A-951E-CD121E917219}" dt="2021-05-19T13:45:36.433" v="0"/>
            <ac:cxnSpMkLst>
              <pc:docMk/>
              <pc:sldMasterMk cId="1036494423" sldId="2147483686"/>
              <pc:sldLayoutMk cId="702505658" sldId="2147483701"/>
              <ac:cxnSpMk id="27" creationId="{00000000-0000-0000-0000-000000000000}"/>
            </ac:cxnSpMkLst>
          </pc:cxnChg>
        </pc:sldLayoutChg>
      </pc:sldMasterChg>
      <pc:sldMasterChg chg="addSp delSp modSp mod delSldLayout modSldLayout">
        <pc:chgData name="Fotios Stefanidis" userId="4e05184f-653f-4c53-9775-96b464dd8de0" providerId="ADAL" clId="{596DC24C-0B87-4B4A-951E-CD121E917219}" dt="2021-05-19T14:06:15.001" v="58" actId="478"/>
        <pc:sldMasterMkLst>
          <pc:docMk/>
          <pc:sldMasterMk cId="775976091" sldId="2147483702"/>
        </pc:sldMasterMkLst>
        <pc:spChg chg="del">
          <ac:chgData name="Fotios Stefanidis" userId="4e05184f-653f-4c53-9775-96b464dd8de0" providerId="ADAL" clId="{596DC24C-0B87-4B4A-951E-CD121E917219}" dt="2021-05-19T13:46:08.345" v="7" actId="478"/>
          <ac:spMkLst>
            <pc:docMk/>
            <pc:sldMasterMk cId="775976091" sldId="2147483702"/>
            <ac:spMk id="4" creationId="{00000000-0000-0000-0000-000000000000}"/>
          </ac:spMkLst>
        </pc:spChg>
        <pc:spChg chg="del">
          <ac:chgData name="Fotios Stefanidis" userId="4e05184f-653f-4c53-9775-96b464dd8de0" providerId="ADAL" clId="{596DC24C-0B87-4B4A-951E-CD121E917219}" dt="2021-05-19T13:46:10.369" v="8" actId="478"/>
          <ac:spMkLst>
            <pc:docMk/>
            <pc:sldMasterMk cId="775976091" sldId="2147483702"/>
            <ac:spMk id="5" creationId="{00000000-0000-0000-0000-000000000000}"/>
          </ac:spMkLst>
        </pc:spChg>
        <pc:spChg chg="del">
          <ac:chgData name="Fotios Stefanidis" userId="4e05184f-653f-4c53-9775-96b464dd8de0" providerId="ADAL" clId="{596DC24C-0B87-4B4A-951E-CD121E917219}" dt="2021-05-19T13:46:16.042" v="9" actId="478"/>
          <ac:spMkLst>
            <pc:docMk/>
            <pc:sldMasterMk cId="775976091" sldId="2147483702"/>
            <ac:spMk id="6" creationId="{00000000-0000-0000-0000-000000000000}"/>
          </ac:spMkLst>
        </pc:spChg>
        <pc:spChg chg="add del mod ord">
          <ac:chgData name="Fotios Stefanidis" userId="4e05184f-653f-4c53-9775-96b464dd8de0" providerId="ADAL" clId="{596DC24C-0B87-4B4A-951E-CD121E917219}" dt="2021-05-19T14:04:24.270" v="39" actId="14100"/>
          <ac:spMkLst>
            <pc:docMk/>
            <pc:sldMasterMk cId="775976091" sldId="2147483702"/>
            <ac:spMk id="7" creationId="{19DAB540-4D63-4398-A064-77C0E1760FD9}"/>
          </ac:spMkLst>
        </pc:spChg>
        <pc:spChg chg="add mod">
          <ac:chgData name="Fotios Stefanidis" userId="4e05184f-653f-4c53-9775-96b464dd8de0" providerId="ADAL" clId="{596DC24C-0B87-4B4A-951E-CD121E917219}" dt="2021-05-19T14:04:28.306" v="40" actId="14100"/>
          <ac:spMkLst>
            <pc:docMk/>
            <pc:sldMasterMk cId="775976091" sldId="2147483702"/>
            <ac:spMk id="8" creationId="{F564FBA8-FE8D-43A1-AAA8-32E1C516E3DA}"/>
          </ac:spMkLst>
        </pc:spChg>
        <pc:sldLayoutChg chg="modSp">
          <pc:chgData name="Fotios Stefanidis" userId="4e05184f-653f-4c53-9775-96b464dd8de0" providerId="ADAL" clId="{596DC24C-0B87-4B4A-951E-CD121E917219}" dt="2021-05-19T14:05:47.828" v="55" actId="207"/>
          <pc:sldLayoutMkLst>
            <pc:docMk/>
            <pc:sldMasterMk cId="775976091" sldId="2147483702"/>
            <pc:sldLayoutMk cId="1363947332" sldId="2147483691"/>
          </pc:sldLayoutMkLst>
          <pc:spChg chg="mod">
            <ac:chgData name="Fotios Stefanidis" userId="4e05184f-653f-4c53-9775-96b464dd8de0" providerId="ADAL" clId="{596DC24C-0B87-4B4A-951E-CD121E917219}" dt="2021-05-19T14:05:45.615" v="54" actId="207"/>
            <ac:spMkLst>
              <pc:docMk/>
              <pc:sldMasterMk cId="775976091" sldId="2147483702"/>
              <pc:sldLayoutMk cId="1363947332" sldId="2147483691"/>
              <ac:spMk id="3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4:05:47.828" v="55" actId="207"/>
            <ac:spMkLst>
              <pc:docMk/>
              <pc:sldMasterMk cId="775976091" sldId="2147483702"/>
              <pc:sldLayoutMk cId="1363947332" sldId="2147483691"/>
              <ac:spMk id="5" creationId="{00000000-0000-0000-0000-000000000000}"/>
            </ac:spMkLst>
          </pc:spChg>
        </pc:sldLayoutChg>
        <pc:sldLayoutChg chg="modSp">
          <pc:chgData name="Fotios Stefanidis" userId="4e05184f-653f-4c53-9775-96b464dd8de0" providerId="ADAL" clId="{596DC24C-0B87-4B4A-951E-CD121E917219}" dt="2021-05-19T13:49:12.952" v="26" actId="207"/>
          <pc:sldLayoutMkLst>
            <pc:docMk/>
            <pc:sldMasterMk cId="775976091" sldId="2147483702"/>
            <pc:sldLayoutMk cId="1438478455" sldId="2147483695"/>
          </pc:sldLayoutMkLst>
          <pc:spChg chg="mod">
            <ac:chgData name="Fotios Stefanidis" userId="4e05184f-653f-4c53-9775-96b464dd8de0" providerId="ADAL" clId="{596DC24C-0B87-4B4A-951E-CD121E917219}" dt="2021-05-19T13:49:12.952" v="26" actId="207"/>
            <ac:spMkLst>
              <pc:docMk/>
              <pc:sldMasterMk cId="775976091" sldId="2147483702"/>
              <pc:sldLayoutMk cId="1438478455" sldId="2147483695"/>
              <ac:spMk id="8" creationId="{00000000-0000-0000-0000-000000000000}"/>
            </ac:spMkLst>
          </pc:spChg>
        </pc:sldLayoutChg>
        <pc:sldLayoutChg chg="delSp modSp del mod">
          <pc:chgData name="Fotios Stefanidis" userId="4e05184f-653f-4c53-9775-96b464dd8de0" providerId="ADAL" clId="{596DC24C-0B87-4B4A-951E-CD121E917219}" dt="2021-05-19T13:48:28.523" v="18" actId="2696"/>
          <pc:sldLayoutMkLst>
            <pc:docMk/>
            <pc:sldMasterMk cId="775976091" sldId="2147483702"/>
            <pc:sldLayoutMk cId="2685828203" sldId="2147483703"/>
          </pc:sldLayoutMkLst>
          <pc:spChg chg="mod">
            <ac:chgData name="Fotios Stefanidis" userId="4e05184f-653f-4c53-9775-96b464dd8de0" providerId="ADAL" clId="{596DC24C-0B87-4B4A-951E-CD121E917219}" dt="2021-05-19T13:47:31.334" v="16" actId="1076"/>
            <ac:spMkLst>
              <pc:docMk/>
              <pc:sldMasterMk cId="775976091" sldId="2147483702"/>
              <pc:sldLayoutMk cId="2685828203" sldId="2147483703"/>
              <ac:spMk id="2" creationId="{00000000-0000-0000-0000-000000000000}"/>
            </ac:spMkLst>
          </pc:spChg>
          <pc:spChg chg="mod">
            <ac:chgData name="Fotios Stefanidis" userId="4e05184f-653f-4c53-9775-96b464dd8de0" providerId="ADAL" clId="{596DC24C-0B87-4B4A-951E-CD121E917219}" dt="2021-05-19T13:47:31.334" v="16" actId="1076"/>
            <ac:spMkLst>
              <pc:docMk/>
              <pc:sldMasterMk cId="775976091" sldId="2147483702"/>
              <pc:sldLayoutMk cId="2685828203" sldId="2147483703"/>
              <ac:spMk id="3" creationId="{00000000-0000-0000-0000-000000000000}"/>
            </ac:spMkLst>
          </pc:spChg>
          <pc:spChg chg="del">
            <ac:chgData name="Fotios Stefanidis" userId="4e05184f-653f-4c53-9775-96b464dd8de0" providerId="ADAL" clId="{596DC24C-0B87-4B4A-951E-CD121E917219}" dt="2021-05-19T13:45:48.682" v="1" actId="478"/>
            <ac:spMkLst>
              <pc:docMk/>
              <pc:sldMasterMk cId="775976091" sldId="2147483702"/>
              <pc:sldLayoutMk cId="2685828203" sldId="2147483703"/>
              <ac:spMk id="4" creationId="{00000000-0000-0000-0000-000000000000}"/>
            </ac:spMkLst>
          </pc:spChg>
          <pc:spChg chg="del">
            <ac:chgData name="Fotios Stefanidis" userId="4e05184f-653f-4c53-9775-96b464dd8de0" providerId="ADAL" clId="{596DC24C-0B87-4B4A-951E-CD121E917219}" dt="2021-05-19T13:45:51.905" v="2" actId="478"/>
            <ac:spMkLst>
              <pc:docMk/>
              <pc:sldMasterMk cId="775976091" sldId="2147483702"/>
              <pc:sldLayoutMk cId="2685828203" sldId="2147483703"/>
              <ac:spMk id="5" creationId="{00000000-0000-0000-0000-000000000000}"/>
            </ac:spMkLst>
          </pc:spChg>
          <pc:spChg chg="del">
            <ac:chgData name="Fotios Stefanidis" userId="4e05184f-653f-4c53-9775-96b464dd8de0" providerId="ADAL" clId="{596DC24C-0B87-4B4A-951E-CD121E917219}" dt="2021-05-19T13:45:53.297" v="3" actId="478"/>
            <ac:spMkLst>
              <pc:docMk/>
              <pc:sldMasterMk cId="775976091" sldId="2147483702"/>
              <pc:sldLayoutMk cId="2685828203" sldId="2147483703"/>
              <ac:spMk id="6" creationId="{00000000-0000-0000-0000-000000000000}"/>
            </ac:spMkLst>
          </pc:spChg>
        </pc:sldLayoutChg>
        <pc:sldLayoutChg chg="addSp delSp modSp mod">
          <pc:chgData name="Fotios Stefanidis" userId="4e05184f-653f-4c53-9775-96b464dd8de0" providerId="ADAL" clId="{596DC24C-0B87-4B4A-951E-CD121E917219}" dt="2021-05-19T14:05:04.858" v="49" actId="1076"/>
          <pc:sldLayoutMkLst>
            <pc:docMk/>
            <pc:sldMasterMk cId="775976091" sldId="2147483702"/>
            <pc:sldLayoutMk cId="854629097" sldId="2147483704"/>
          </pc:sldLayoutMkLst>
          <pc:spChg chg="mod">
            <ac:chgData name="Fotios Stefanidis" userId="4e05184f-653f-4c53-9775-96b464dd8de0" providerId="ADAL" clId="{596DC24C-0B87-4B4A-951E-CD121E917219}" dt="2021-05-19T14:04:50.260" v="46" actId="1076"/>
            <ac:spMkLst>
              <pc:docMk/>
              <pc:sldMasterMk cId="775976091" sldId="2147483702"/>
              <pc:sldLayoutMk cId="854629097" sldId="2147483704"/>
              <ac:spMk id="2" creationId="{00000000-0000-0000-0000-000000000000}"/>
            </ac:spMkLst>
          </pc:spChg>
          <pc:spChg chg="del">
            <ac:chgData name="Fotios Stefanidis" userId="4e05184f-653f-4c53-9775-96b464dd8de0" providerId="ADAL" clId="{596DC24C-0B87-4B4A-951E-CD121E917219}" dt="2021-05-19T14:04:36.521" v="41" actId="478"/>
            <ac:spMkLst>
              <pc:docMk/>
              <pc:sldMasterMk cId="775976091" sldId="2147483702"/>
              <pc:sldLayoutMk cId="854629097" sldId="2147483704"/>
              <ac:spMk id="4" creationId="{00000000-0000-0000-0000-000000000000}"/>
            </ac:spMkLst>
          </pc:spChg>
          <pc:spChg chg="del">
            <ac:chgData name="Fotios Stefanidis" userId="4e05184f-653f-4c53-9775-96b464dd8de0" providerId="ADAL" clId="{596DC24C-0B87-4B4A-951E-CD121E917219}" dt="2021-05-19T14:04:37.713" v="42" actId="478"/>
            <ac:spMkLst>
              <pc:docMk/>
              <pc:sldMasterMk cId="775976091" sldId="2147483702"/>
              <pc:sldLayoutMk cId="854629097" sldId="2147483704"/>
              <ac:spMk id="5" creationId="{00000000-0000-0000-0000-000000000000}"/>
            </ac:spMkLst>
          </pc:spChg>
          <pc:spChg chg="del">
            <ac:chgData name="Fotios Stefanidis" userId="4e05184f-653f-4c53-9775-96b464dd8de0" providerId="ADAL" clId="{596DC24C-0B87-4B4A-951E-CD121E917219}" dt="2021-05-19T14:04:38.801" v="43" actId="478"/>
            <ac:spMkLst>
              <pc:docMk/>
              <pc:sldMasterMk cId="775976091" sldId="2147483702"/>
              <pc:sldLayoutMk cId="854629097" sldId="2147483704"/>
              <ac:spMk id="6" creationId="{00000000-0000-0000-0000-000000000000}"/>
            </ac:spMkLst>
          </pc:spChg>
          <pc:picChg chg="add mod">
            <ac:chgData name="Fotios Stefanidis" userId="4e05184f-653f-4c53-9775-96b464dd8de0" providerId="ADAL" clId="{596DC24C-0B87-4B4A-951E-CD121E917219}" dt="2021-05-19T14:05:04.858" v="49" actId="1076"/>
            <ac:picMkLst>
              <pc:docMk/>
              <pc:sldMasterMk cId="775976091" sldId="2147483702"/>
              <pc:sldLayoutMk cId="854629097" sldId="2147483704"/>
              <ac:picMk id="7" creationId="{99984240-1ED7-4D08-948D-70336521F661}"/>
            </ac:picMkLst>
          </pc:picChg>
        </pc:sldLayoutChg>
        <pc:sldLayoutChg chg="addSp del">
          <pc:chgData name="Fotios Stefanidis" userId="4e05184f-653f-4c53-9775-96b464dd8de0" providerId="ADAL" clId="{596DC24C-0B87-4B4A-951E-CD121E917219}" dt="2021-05-19T13:48:33.083" v="19" actId="2696"/>
          <pc:sldLayoutMkLst>
            <pc:docMk/>
            <pc:sldMasterMk cId="775976091" sldId="2147483702"/>
            <pc:sldLayoutMk cId="2685558050" sldId="2147483705"/>
          </pc:sldLayoutMkLst>
          <pc:picChg chg="ad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2685558050" sldId="2147483705"/>
              <ac:picMk id="7" creationId="{205DFCDA-A15C-4E81-BBDF-0717451A7A2E}"/>
            </ac:picMkLst>
          </pc:picChg>
        </pc:sldLayoutChg>
        <pc:sldLayoutChg chg="addSp del">
          <pc:chgData name="Fotios Stefanidis" userId="4e05184f-653f-4c53-9775-96b464dd8de0" providerId="ADAL" clId="{596DC24C-0B87-4B4A-951E-CD121E917219}" dt="2021-05-19T13:48:34.228" v="20" actId="2696"/>
          <pc:sldLayoutMkLst>
            <pc:docMk/>
            <pc:sldMasterMk cId="775976091" sldId="2147483702"/>
            <pc:sldLayoutMk cId="1375519661" sldId="2147483706"/>
          </pc:sldLayoutMkLst>
          <pc:picChg chg="ad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1375519661" sldId="2147483706"/>
              <ac:picMk id="8" creationId="{BF92DCD5-6C99-4B2D-BBE8-2A364EEC19B7}"/>
            </ac:picMkLst>
          </pc:picChg>
        </pc:sldLayoutChg>
        <pc:sldLayoutChg chg="addSp del">
          <pc:chgData name="Fotios Stefanidis" userId="4e05184f-653f-4c53-9775-96b464dd8de0" providerId="ADAL" clId="{596DC24C-0B87-4B4A-951E-CD121E917219}" dt="2021-05-19T13:48:35.641" v="21" actId="2696"/>
          <pc:sldLayoutMkLst>
            <pc:docMk/>
            <pc:sldMasterMk cId="775976091" sldId="2147483702"/>
            <pc:sldLayoutMk cId="2356315547" sldId="2147483707"/>
          </pc:sldLayoutMkLst>
          <pc:picChg chg="ad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2356315547" sldId="2147483707"/>
              <ac:picMk id="10" creationId="{A91C7E62-30ED-423A-A98C-32C1C8A990FF}"/>
            </ac:picMkLst>
          </pc:picChg>
        </pc:sldLayoutChg>
        <pc:sldLayoutChg chg="addSp del">
          <pc:chgData name="Fotios Stefanidis" userId="4e05184f-653f-4c53-9775-96b464dd8de0" providerId="ADAL" clId="{596DC24C-0B87-4B4A-951E-CD121E917219}" dt="2021-05-19T13:48:43.955" v="22" actId="2696"/>
          <pc:sldLayoutMkLst>
            <pc:docMk/>
            <pc:sldMasterMk cId="775976091" sldId="2147483702"/>
            <pc:sldLayoutMk cId="2320119593" sldId="2147483708"/>
          </pc:sldLayoutMkLst>
          <pc:spChg chg="add">
            <ac:chgData name="Fotios Stefanidis" userId="4e05184f-653f-4c53-9775-96b464dd8de0" providerId="ADAL" clId="{596DC24C-0B87-4B4A-951E-CD121E917219}" dt="2021-05-19T13:45:36.433" v="0"/>
            <ac:spMkLst>
              <pc:docMk/>
              <pc:sldMasterMk cId="775976091" sldId="2147483702"/>
              <pc:sldLayoutMk cId="2320119593" sldId="2147483708"/>
              <ac:spMk id="7" creationId="{D5D9EFD0-D9FD-49FF-8BA2-2C4AE9212A03}"/>
            </ac:spMkLst>
          </pc:spChg>
          <pc:graphicFrameChg chg="add">
            <ac:chgData name="Fotios Stefanidis" userId="4e05184f-653f-4c53-9775-96b464dd8de0" providerId="ADAL" clId="{596DC24C-0B87-4B4A-951E-CD121E917219}" dt="2021-05-19T13:45:36.433" v="0"/>
            <ac:graphicFrameMkLst>
              <pc:docMk/>
              <pc:sldMasterMk cId="775976091" sldId="2147483702"/>
              <pc:sldLayoutMk cId="2320119593" sldId="2147483708"/>
              <ac:graphicFrameMk id="6" creationId="{FAD25885-4CDB-4C0A-AF80-9F2CC7094F38}"/>
            </ac:graphicFrameMkLst>
          </pc:graphicFrameChg>
          <pc:picChg chg="ad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2320119593" sldId="2147483708"/>
              <ac:picMk id="8" creationId="{21D9D971-1FB2-4311-B399-83522671DC97}"/>
            </ac:picMkLst>
          </pc:picChg>
        </pc:sldLayoutChg>
        <pc:sldLayoutChg chg="del">
          <pc:chgData name="Fotios Stefanidis" userId="4e05184f-653f-4c53-9775-96b464dd8de0" providerId="ADAL" clId="{596DC24C-0B87-4B4A-951E-CD121E917219}" dt="2021-05-19T13:48:45.773" v="23" actId="2696"/>
          <pc:sldLayoutMkLst>
            <pc:docMk/>
            <pc:sldMasterMk cId="775976091" sldId="2147483702"/>
            <pc:sldLayoutMk cId="276586300" sldId="2147483709"/>
          </pc:sldLayoutMkLst>
        </pc:sldLayoutChg>
        <pc:sldLayoutChg chg="addSp delSp modSp mod">
          <pc:chgData name="Fotios Stefanidis" userId="4e05184f-653f-4c53-9775-96b464dd8de0" providerId="ADAL" clId="{596DC24C-0B87-4B4A-951E-CD121E917219}" dt="2021-05-19T14:06:15.001" v="58" actId="478"/>
          <pc:sldLayoutMkLst>
            <pc:docMk/>
            <pc:sldMasterMk cId="775976091" sldId="2147483702"/>
            <pc:sldLayoutMk cId="1027378196" sldId="2147483710"/>
          </pc:sldLayoutMkLst>
          <pc:spChg chg="del">
            <ac:chgData name="Fotios Stefanidis" userId="4e05184f-653f-4c53-9775-96b464dd8de0" providerId="ADAL" clId="{596DC24C-0B87-4B4A-951E-CD121E917219}" dt="2021-05-19T14:06:13.169" v="56" actId="478"/>
            <ac:spMkLst>
              <pc:docMk/>
              <pc:sldMasterMk cId="775976091" sldId="2147483702"/>
              <pc:sldLayoutMk cId="1027378196" sldId="2147483710"/>
              <ac:spMk id="5" creationId="{00000000-0000-0000-0000-000000000000}"/>
            </ac:spMkLst>
          </pc:spChg>
          <pc:spChg chg="del">
            <ac:chgData name="Fotios Stefanidis" userId="4e05184f-653f-4c53-9775-96b464dd8de0" providerId="ADAL" clId="{596DC24C-0B87-4B4A-951E-CD121E917219}" dt="2021-05-19T14:06:14.297" v="57" actId="478"/>
            <ac:spMkLst>
              <pc:docMk/>
              <pc:sldMasterMk cId="775976091" sldId="2147483702"/>
              <pc:sldLayoutMk cId="1027378196" sldId="2147483710"/>
              <ac:spMk id="6" creationId="{00000000-0000-0000-0000-000000000000}"/>
            </ac:spMkLst>
          </pc:spChg>
          <pc:spChg chg="del">
            <ac:chgData name="Fotios Stefanidis" userId="4e05184f-653f-4c53-9775-96b464dd8de0" providerId="ADAL" clId="{596DC24C-0B87-4B4A-951E-CD121E917219}" dt="2021-05-19T14:06:15.001" v="58" actId="478"/>
            <ac:spMkLst>
              <pc:docMk/>
              <pc:sldMasterMk cId="775976091" sldId="2147483702"/>
              <pc:sldLayoutMk cId="1027378196" sldId="2147483710"/>
              <ac:spMk id="7" creationId="{00000000-0000-0000-0000-000000000000}"/>
            </ac:spMkLst>
          </pc:spChg>
          <pc:spChg chg="add del mod">
            <ac:chgData name="Fotios Stefanidis" userId="4e05184f-653f-4c53-9775-96b464dd8de0" providerId="ADAL" clId="{596DC24C-0B87-4B4A-951E-CD121E917219}" dt="2021-05-19T14:05:24.017" v="53" actId="478"/>
            <ac:spMkLst>
              <pc:docMk/>
              <pc:sldMasterMk cId="775976091" sldId="2147483702"/>
              <pc:sldLayoutMk cId="1027378196" sldId="2147483710"/>
              <ac:spMk id="9" creationId="{190201B5-6E74-426E-89A1-988AE676732A}"/>
            </ac:spMkLst>
          </pc:spChg>
          <pc:picChg chg="add del">
            <ac:chgData name="Fotios Stefanidis" userId="4e05184f-653f-4c53-9775-96b464dd8de0" providerId="ADAL" clId="{596DC24C-0B87-4B4A-951E-CD121E917219}" dt="2021-05-19T14:05:17.209" v="50" actId="478"/>
            <ac:picMkLst>
              <pc:docMk/>
              <pc:sldMasterMk cId="775976091" sldId="2147483702"/>
              <pc:sldLayoutMk cId="1027378196" sldId="2147483710"/>
              <ac:picMk id="8" creationId="{54224892-3B44-4FF0-8028-A3CBDB88DBB3}"/>
            </ac:picMkLst>
          </pc:picChg>
          <pc:picChg chg="add mod">
            <ac:chgData name="Fotios Stefanidis" userId="4e05184f-653f-4c53-9775-96b464dd8de0" providerId="ADAL" clId="{596DC24C-0B87-4B4A-951E-CD121E917219}" dt="2021-05-19T14:05:17.734" v="51"/>
            <ac:picMkLst>
              <pc:docMk/>
              <pc:sldMasterMk cId="775976091" sldId="2147483702"/>
              <pc:sldLayoutMk cId="1027378196" sldId="2147483710"/>
              <ac:picMk id="10" creationId="{A6576A31-E3FC-4AD3-A92C-E48AB00B2D97}"/>
            </ac:picMkLst>
          </pc:picChg>
        </pc:sldLayoutChg>
        <pc:sldLayoutChg chg="addSp del">
          <pc:chgData name="Fotios Stefanidis" userId="4e05184f-653f-4c53-9775-96b464dd8de0" providerId="ADAL" clId="{596DC24C-0B87-4B4A-951E-CD121E917219}" dt="2021-05-19T13:49:00.891" v="25" actId="2696"/>
          <pc:sldLayoutMkLst>
            <pc:docMk/>
            <pc:sldMasterMk cId="775976091" sldId="2147483702"/>
            <pc:sldLayoutMk cId="1234717940" sldId="2147483711"/>
          </pc:sldLayoutMkLst>
          <pc:picChg chg="ad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1234717940" sldId="2147483711"/>
              <ac:picMk id="8" creationId="{EEF149A7-0B69-442E-BDC9-02087C4F8705}"/>
            </ac:picMkLst>
          </pc:picChg>
        </pc:sldLayoutChg>
        <pc:sldLayoutChg chg="addSp del">
          <pc:chgData name="Fotios Stefanidis" userId="4e05184f-653f-4c53-9775-96b464dd8de0" providerId="ADAL" clId="{596DC24C-0B87-4B4A-951E-CD121E917219}" dt="2021-05-19T13:48:24.067" v="17" actId="2696"/>
          <pc:sldLayoutMkLst>
            <pc:docMk/>
            <pc:sldMasterMk cId="775976091" sldId="2147483702"/>
            <pc:sldLayoutMk cId="439748798" sldId="2147483712"/>
          </pc:sldLayoutMkLst>
          <pc:picChg chg="ad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439748798" sldId="2147483712"/>
              <ac:picMk id="7" creationId="{81867579-C691-4F28-8C4E-8CA355CC8C0F}"/>
            </ac:picMkLst>
          </pc:picChg>
        </pc:sldLayoutChg>
        <pc:sldLayoutChg chg="addSp del">
          <pc:chgData name="Fotios Stefanidis" userId="4e05184f-653f-4c53-9775-96b464dd8de0" providerId="ADAL" clId="{596DC24C-0B87-4B4A-951E-CD121E917219}" dt="2021-05-19T13:48:58.555" v="24" actId="2696"/>
          <pc:sldLayoutMkLst>
            <pc:docMk/>
            <pc:sldMasterMk cId="775976091" sldId="2147483702"/>
            <pc:sldLayoutMk cId="1684167511" sldId="2147483713"/>
          </pc:sldLayoutMkLst>
          <pc:picChg chg="add">
            <ac:chgData name="Fotios Stefanidis" userId="4e05184f-653f-4c53-9775-96b464dd8de0" providerId="ADAL" clId="{596DC24C-0B87-4B4A-951E-CD121E917219}" dt="2021-05-19T13:45:36.433" v="0"/>
            <ac:picMkLst>
              <pc:docMk/>
              <pc:sldMasterMk cId="775976091" sldId="2147483702"/>
              <pc:sldLayoutMk cId="1684167511" sldId="2147483713"/>
              <ac:picMk id="7" creationId="{35FFA8DE-5227-4DBC-B246-90D391C3F239}"/>
            </ac:picMkLst>
          </pc:picChg>
        </pc:sldLayoutChg>
        <pc:sldLayoutChg chg="modSp mod">
          <pc:chgData name="Fotios Stefanidis" userId="4e05184f-653f-4c53-9775-96b464dd8de0" providerId="ADAL" clId="{596DC24C-0B87-4B4A-951E-CD121E917219}" dt="2021-05-19T13:49:37.440" v="28" actId="14100"/>
          <pc:sldLayoutMkLst>
            <pc:docMk/>
            <pc:sldMasterMk cId="775976091" sldId="2147483702"/>
            <pc:sldLayoutMk cId="1659876509" sldId="2147483716"/>
          </pc:sldLayoutMkLst>
          <pc:spChg chg="mod">
            <ac:chgData name="Fotios Stefanidis" userId="4e05184f-653f-4c53-9775-96b464dd8de0" providerId="ADAL" clId="{596DC24C-0B87-4B4A-951E-CD121E917219}" dt="2021-05-19T13:49:31.104" v="27" actId="207"/>
            <ac:spMkLst>
              <pc:docMk/>
              <pc:sldMasterMk cId="775976091" sldId="2147483702"/>
              <pc:sldLayoutMk cId="1659876509" sldId="2147483716"/>
              <ac:spMk id="10" creationId="{240EAE86-60A8-41B7-A50B-C7148A9E5A1E}"/>
            </ac:spMkLst>
          </pc:spChg>
          <pc:picChg chg="mod">
            <ac:chgData name="Fotios Stefanidis" userId="4e05184f-653f-4c53-9775-96b464dd8de0" providerId="ADAL" clId="{596DC24C-0B87-4B4A-951E-CD121E917219}" dt="2021-05-19T13:49:37.440" v="28" actId="14100"/>
            <ac:picMkLst>
              <pc:docMk/>
              <pc:sldMasterMk cId="775976091" sldId="2147483702"/>
              <pc:sldLayoutMk cId="1659876509" sldId="2147483716"/>
              <ac:picMk id="28" creationId="{CA292CC4-E403-5441-B72F-713087B89C9C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B1287-E0EA-7B4C-A1A9-4923FDF8FF4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79344-1362-DB4D-A5AD-92DEE093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4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79344-1362-DB4D-A5AD-92DEE09379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2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8" y="139895"/>
            <a:ext cx="7185314" cy="50771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9984240-1ED7-4D08-948D-70336521F6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354440" y="86952"/>
            <a:ext cx="1717862" cy="30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6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3DA582E-5F99-42AA-8F3F-9B144F5234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426138" y="86952"/>
            <a:ext cx="1717862" cy="30679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FF2EC3C-953A-4D9C-B7D8-99FEF6DE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26" y="28104"/>
            <a:ext cx="7375712" cy="88871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84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1481283"/>
            <a:ext cx="2949178" cy="1152235"/>
          </a:xfrm>
        </p:spPr>
        <p:txBody>
          <a:bodyPr anchor="b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39066"/>
            <a:ext cx="2949178" cy="302198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43432156-1EF3-413F-83CB-AEBD85FEF9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516906" y="183952"/>
            <a:ext cx="1546412" cy="26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78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DC9C22E-119C-4F7B-A454-029A1CCE83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516906" y="183952"/>
            <a:ext cx="1546412" cy="264283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B1495C4-C7E3-4601-97D6-0EDF9FDF5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24" y="134221"/>
            <a:ext cx="73958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2130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8685BF1-AEC7-41B5-8A51-F7A6AAEA60D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85957919"/>
              </p:ext>
            </p:extLst>
          </p:nvPr>
        </p:nvGraphicFramePr>
        <p:xfrm>
          <a:off x="1602581" y="2062691"/>
          <a:ext cx="60960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8959927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962922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063345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754081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48749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26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360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729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15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0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0028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9D3AD22-F492-4E43-A3C2-E60D84E77DAE}"/>
              </a:ext>
            </a:extLst>
          </p:cNvPr>
          <p:cNvSpPr txBox="1"/>
          <p:nvPr userDrawn="1"/>
        </p:nvSpPr>
        <p:spPr>
          <a:xfrm>
            <a:off x="2286000" y="4345543"/>
            <a:ext cx="47291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rgbClr val="000099"/>
                </a:solidFill>
                <a:latin typeface="+mn-lt"/>
              </a:rPr>
              <a:t>Table 1: </a:t>
            </a:r>
            <a:r>
              <a:rPr lang="en-US" sz="1350" dirty="0">
                <a:solidFill>
                  <a:schemeClr val="tx1"/>
                </a:solidFill>
                <a:latin typeface="+mn-lt"/>
              </a:rPr>
              <a:t>Text</a:t>
            </a:r>
            <a:endParaRPr lang="el-GR" sz="135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6D1A26C3-27AD-4396-A965-9F20B621B6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426138" y="86952"/>
            <a:ext cx="1717862" cy="306798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588251C-48A6-4334-BAE7-B5F41FD8F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26" y="28104"/>
            <a:ext cx="7375712" cy="88871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945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6576A31-E3FC-4AD3-A92C-E48AB00B2D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354440" y="86952"/>
            <a:ext cx="1717862" cy="30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37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14A4DCC-019A-47BE-9E85-169E871BD9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6245"/>
          <a:stretch/>
        </p:blipFill>
        <p:spPr>
          <a:xfrm>
            <a:off x="1268954" y="859326"/>
            <a:ext cx="6606092" cy="15495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CF4300F-3D7D-42A9-80BF-4D169E29BABB}"/>
              </a:ext>
            </a:extLst>
          </p:cNvPr>
          <p:cNvSpPr/>
          <p:nvPr userDrawn="1"/>
        </p:nvSpPr>
        <p:spPr>
          <a:xfrm>
            <a:off x="974752" y="2940424"/>
            <a:ext cx="7194497" cy="1389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NonBreakingSpaceOverride"/>
              </a:rPr>
              <a:t>1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NonBreakingSpaceOverride"/>
              </a:rPr>
              <a:t>st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NonBreakingSpaceOverride"/>
              </a:rPr>
              <a:t> International Conference on the Stability and Safety of Ships and Ocean Vehicles</a:t>
            </a:r>
            <a:endParaRPr lang="en-GB" sz="2400" b="1" dirty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20134A-5FE1-4018-B79B-12BBC0DF2066}"/>
              </a:ext>
            </a:extLst>
          </p:cNvPr>
          <p:cNvSpPr/>
          <p:nvPr userDrawn="1"/>
        </p:nvSpPr>
        <p:spPr>
          <a:xfrm>
            <a:off x="974752" y="4491317"/>
            <a:ext cx="7194497" cy="1389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0099"/>
                </a:solidFill>
                <a:effectLst/>
                <a:latin typeface="NonBreakingSpaceOverride"/>
              </a:rPr>
              <a:t>7</a:t>
            </a:r>
            <a:r>
              <a:rPr lang="en-US" sz="2400" b="1" i="0" baseline="30000" dirty="0">
                <a:solidFill>
                  <a:srgbClr val="000099"/>
                </a:solidFill>
                <a:effectLst/>
                <a:latin typeface="NonBreakingSpaceOverride"/>
              </a:rPr>
              <a:t>th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NonBreakingSpaceOverride"/>
              </a:rPr>
              <a:t> – 11</a:t>
            </a:r>
            <a:r>
              <a:rPr lang="en-US" sz="2400" b="1" i="0" baseline="30000" dirty="0">
                <a:solidFill>
                  <a:srgbClr val="000099"/>
                </a:solidFill>
                <a:effectLst/>
                <a:latin typeface="NonBreakingSpaceOverride"/>
              </a:rPr>
              <a:t>th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NonBreakingSpaceOverride"/>
              </a:rPr>
              <a:t> of June 2021</a:t>
            </a:r>
            <a:endParaRPr lang="en-GB" sz="2400" b="1" dirty="0">
              <a:ln>
                <a:noFill/>
              </a:ln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7641" y="952967"/>
            <a:ext cx="6858000" cy="1781474"/>
          </a:xfrm>
        </p:spPr>
        <p:txBody>
          <a:bodyPr anchor="ctr">
            <a:normAutofit/>
          </a:bodyPr>
          <a:lstStyle>
            <a:lvl1pPr algn="ctr">
              <a:defRPr sz="4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641" y="2900658"/>
            <a:ext cx="6858000" cy="942340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rgbClr val="000099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l-GR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468D5E2-8EF8-42F3-8E33-B9991746AB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516906" y="183952"/>
            <a:ext cx="1546412" cy="264283"/>
          </a:xfrm>
          <a:prstGeom prst="rect">
            <a:avLst/>
          </a:prstGeom>
        </p:spPr>
      </p:pic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2431BEE5-9845-4D98-A33C-B404227EEFD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18865" y="5002305"/>
            <a:ext cx="3106271" cy="121669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Add Company/ Project Logo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621186E7-DD4C-4828-BA4B-4DD9A4B86D3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81484" y="4132273"/>
            <a:ext cx="5581032" cy="414219"/>
          </a:xfrm>
        </p:spPr>
        <p:txBody>
          <a:bodyPr anchor="ctr"/>
          <a:lstStyle>
            <a:lvl2pPr marL="342900" indent="0" algn="ctr">
              <a:buNone/>
              <a:defRPr>
                <a:solidFill>
                  <a:schemeClr val="tx1"/>
                </a:solidFill>
              </a:defRPr>
            </a:lvl2pPr>
            <a:lvl3pPr marL="685800" indent="0">
              <a:buNone/>
              <a:defRPr/>
            </a:lvl3pPr>
          </a:lstStyle>
          <a:p>
            <a:pPr lvl="1"/>
            <a:r>
              <a:rPr lang="en-GB" dirty="0"/>
              <a:t>Presenter’s 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84839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40EAE86-60A8-41B7-A50B-C7148A9E5A1E}"/>
              </a:ext>
            </a:extLst>
          </p:cNvPr>
          <p:cNvSpPr txBox="1"/>
          <p:nvPr userDrawn="1"/>
        </p:nvSpPr>
        <p:spPr>
          <a:xfrm>
            <a:off x="1086117" y="2026212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THANK YOU FOR YOUR ATTENTION</a:t>
            </a:r>
          </a:p>
        </p:txBody>
      </p:sp>
      <p:cxnSp>
        <p:nvCxnSpPr>
          <p:cNvPr id="27" name="Straight Connector 26"/>
          <p:cNvCxnSpPr>
            <a:cxnSpLocks/>
          </p:cNvCxnSpPr>
          <p:nvPr userDrawn="1"/>
        </p:nvCxnSpPr>
        <p:spPr>
          <a:xfrm>
            <a:off x="50427" y="6448060"/>
            <a:ext cx="9043147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EC3B0AE-E1C4-064C-B133-1C4F2267103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639021" y="4138390"/>
            <a:ext cx="3865959" cy="22177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Add Company/ Project Logo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5767244-6F54-FE48-A652-ED666B2770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32846" y="2984791"/>
            <a:ext cx="5581032" cy="414219"/>
          </a:xfrm>
        </p:spPr>
        <p:txBody>
          <a:bodyPr anchor="ctr"/>
          <a:lstStyle>
            <a:lvl2pPr marL="342900" indent="0" algn="ctr">
              <a:buNone/>
              <a:defRPr/>
            </a:lvl2pPr>
            <a:lvl3pPr marL="685800" indent="0">
              <a:buNone/>
              <a:defRPr/>
            </a:lvl3pPr>
          </a:lstStyle>
          <a:p>
            <a:pPr lvl="1"/>
            <a:r>
              <a:rPr lang="en-GB" dirty="0"/>
              <a:t>Presenter’s Name, Affiliation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A292CC4-E403-5441-B72F-713087B89C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254" y="3436241"/>
            <a:ext cx="277501" cy="273344"/>
          </a:xfrm>
          <a:prstGeom prst="rect">
            <a:avLst/>
          </a:prstGeom>
        </p:spPr>
      </p:pic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06D60CE4-A748-754B-A930-4C4CE6FE7C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32846" y="3746821"/>
            <a:ext cx="5581032" cy="273344"/>
          </a:xfrm>
        </p:spPr>
        <p:txBody>
          <a:bodyPr anchor="ctr">
            <a:normAutofit/>
          </a:bodyPr>
          <a:lstStyle>
            <a:lvl2pPr marL="342900" indent="0" algn="ctr">
              <a:buNone/>
              <a:defRPr sz="1200"/>
            </a:lvl2pPr>
            <a:lvl3pPr marL="685800" indent="0">
              <a:buNone/>
              <a:defRPr/>
            </a:lvl3pPr>
          </a:lstStyle>
          <a:p>
            <a:pPr lvl="1"/>
            <a:r>
              <a:rPr lang="en-GB" dirty="0"/>
              <a:t>Presenter’s Email</a:t>
            </a:r>
          </a:p>
        </p:txBody>
      </p:sp>
      <p:pic>
        <p:nvPicPr>
          <p:cNvPr id="26" name="Picture 25" descr="Text&#10;&#10;Description automatically generated">
            <a:extLst>
              <a:ext uri="{FF2B5EF4-FFF2-40B4-BE49-F238E27FC236}">
                <a16:creationId xmlns:a16="http://schemas.microsoft.com/office/drawing/2014/main" id="{698203CB-BD8C-4DB4-AB78-759D4C945A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36245"/>
          <a:stretch/>
        </p:blipFill>
        <p:spPr>
          <a:xfrm>
            <a:off x="1268953" y="208564"/>
            <a:ext cx="6606092" cy="154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7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C3169DD-CC70-494D-BB97-B14F323C53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426138" y="86952"/>
            <a:ext cx="1717862" cy="306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26" y="28104"/>
            <a:ext cx="7375712" cy="88871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647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884C31AB-4CDE-4810-AE09-48773D4C24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426138" y="86952"/>
            <a:ext cx="1717862" cy="30679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5AF482A-F729-468E-AD6D-A9D1885B5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26" y="28104"/>
            <a:ext cx="7375712" cy="88871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916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0099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0099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5C26F878-E553-40C0-9A3A-2445692922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426138" y="86952"/>
            <a:ext cx="1717862" cy="30679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78A633A-D04D-4F3B-9280-F6433634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26" y="28104"/>
            <a:ext cx="7375712" cy="88871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394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63986980"/>
              </p:ext>
            </p:extLst>
          </p:nvPr>
        </p:nvGraphicFramePr>
        <p:xfrm>
          <a:off x="1602581" y="2062691"/>
          <a:ext cx="60960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8959927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962922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063345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754081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48749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26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360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729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15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0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0028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 userDrawn="1"/>
        </p:nvSpPr>
        <p:spPr>
          <a:xfrm>
            <a:off x="2286000" y="4345543"/>
            <a:ext cx="47291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rgbClr val="000099"/>
                </a:solidFill>
                <a:latin typeface="+mn-lt"/>
              </a:rPr>
              <a:t>Table 1: </a:t>
            </a:r>
            <a:r>
              <a:rPr lang="en-US" sz="1350" dirty="0">
                <a:solidFill>
                  <a:schemeClr val="tx1"/>
                </a:solidFill>
                <a:latin typeface="+mn-lt"/>
              </a:rPr>
              <a:t>Text</a:t>
            </a:r>
            <a:endParaRPr lang="el-GR" sz="135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CA1F3C3F-08E1-4BB4-A1E9-53D6811C8D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21" t="16065" r="4412" b="41586"/>
          <a:stretch/>
        </p:blipFill>
        <p:spPr>
          <a:xfrm>
            <a:off x="7426138" y="86952"/>
            <a:ext cx="1717862" cy="30679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3C37667-A021-4681-BAE7-1F4D9B394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26" y="28104"/>
            <a:ext cx="7375712" cy="88871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084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9DAB540-4D63-4398-A064-77C0E1760FD9}"/>
              </a:ext>
            </a:extLst>
          </p:cNvPr>
          <p:cNvSpPr/>
          <p:nvPr userDrawn="1"/>
        </p:nvSpPr>
        <p:spPr>
          <a:xfrm>
            <a:off x="178378" y="6492874"/>
            <a:ext cx="8887040" cy="296863"/>
          </a:xfrm>
          <a:prstGeom prst="roundRect">
            <a:avLst>
              <a:gd name="adj" fmla="val 0"/>
            </a:avLst>
          </a:prstGeom>
          <a:solidFill>
            <a:srgbClr val="9E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5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564FBA8-FE8D-43A1-AAA8-32E1C516E3DA}"/>
              </a:ext>
            </a:extLst>
          </p:cNvPr>
          <p:cNvSpPr txBox="1">
            <a:spLocks/>
          </p:cNvSpPr>
          <p:nvPr userDrawn="1"/>
        </p:nvSpPr>
        <p:spPr>
          <a:xfrm>
            <a:off x="8162365" y="6492874"/>
            <a:ext cx="803258" cy="296863"/>
          </a:xfrm>
          <a:prstGeom prst="rect">
            <a:avLst/>
          </a:prstGeom>
        </p:spPr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78A1C9-A5B2-6F45-9F14-8495532505E4}" type="slidenum">
              <a:rPr lang="en-US" sz="1350" smtClean="0">
                <a:solidFill>
                  <a:schemeClr val="accent5">
                    <a:lumMod val="50000"/>
                  </a:schemeClr>
                </a:solidFill>
              </a:rPr>
              <a:pPr algn="ctr"/>
              <a:t>‹#›</a:t>
            </a:fld>
            <a:endParaRPr lang="en-US" sz="135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7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10" r:id="rId2"/>
    <p:sldLayoutId id="2147483714" r:id="rId3"/>
    <p:sldLayoutId id="2147483715" r:id="rId4"/>
    <p:sldLayoutId id="2147483716" r:id="rId5"/>
    <p:sldLayoutId id="2147483688" r:id="rId6"/>
    <p:sldLayoutId id="2147483690" r:id="rId7"/>
    <p:sldLayoutId id="2147483691" r:id="rId8"/>
    <p:sldLayoutId id="2147483692" r:id="rId9"/>
    <p:sldLayoutId id="2147483693" r:id="rId10"/>
    <p:sldLayoutId id="2147483695" r:id="rId11"/>
    <p:sldLayoutId id="2147483696" r:id="rId12"/>
    <p:sldLayoutId id="2147483654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835B8E-1A5E-4D69-A70A-B7D89F007CED}"/>
              </a:ext>
            </a:extLst>
          </p:cNvPr>
          <p:cNvSpPr txBox="1">
            <a:spLocks/>
          </p:cNvSpPr>
          <p:nvPr/>
        </p:nvSpPr>
        <p:spPr>
          <a:xfrm>
            <a:off x="189914" y="6497053"/>
            <a:ext cx="8378976" cy="290610"/>
          </a:xfrm>
          <a:prstGeom prst="rect">
            <a:avLst/>
          </a:prstGeom>
        </p:spPr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Presenter’s Name, Affiliation| STAB&amp;S 2021 | 7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- 11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June 2021</a:t>
            </a:r>
          </a:p>
        </p:txBody>
      </p:sp>
    </p:spTree>
    <p:extLst>
      <p:ext uri="{BB962C8B-B14F-4D97-AF65-F5344CB8AC3E}">
        <p14:creationId xmlns:p14="http://schemas.microsoft.com/office/powerpoint/2010/main" val="80930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153F9-2DD2-41E9-B8E6-D3F9232E6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C69650-28D9-42D0-B79E-E82E201B45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97A18A9-A03B-4409-A200-18685C498F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11A267-4A9E-400B-9EEE-31A7454CE0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9C9DE27-157B-481E-A83B-46139803A689}"/>
              </a:ext>
            </a:extLst>
          </p:cNvPr>
          <p:cNvSpPr txBox="1">
            <a:spLocks/>
          </p:cNvSpPr>
          <p:nvPr/>
        </p:nvSpPr>
        <p:spPr>
          <a:xfrm>
            <a:off x="189914" y="6497053"/>
            <a:ext cx="8378976" cy="290610"/>
          </a:xfrm>
          <a:prstGeom prst="rect">
            <a:avLst/>
          </a:prstGeom>
        </p:spPr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Presenter’s Name, Affiliation| STAB&amp;S 2021 | 7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- 11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June 2021</a:t>
            </a:r>
          </a:p>
        </p:txBody>
      </p:sp>
    </p:spTree>
    <p:extLst>
      <p:ext uri="{BB962C8B-B14F-4D97-AF65-F5344CB8AC3E}">
        <p14:creationId xmlns:p14="http://schemas.microsoft.com/office/powerpoint/2010/main" val="273787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24C98-39C1-40A8-ACA9-3FF31BB0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C6412-DC44-4864-88BE-52C2A5F04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CEFB8CB-608F-4DC9-906F-5B9350A70A40}"/>
              </a:ext>
            </a:extLst>
          </p:cNvPr>
          <p:cNvSpPr txBox="1">
            <a:spLocks/>
          </p:cNvSpPr>
          <p:nvPr/>
        </p:nvSpPr>
        <p:spPr>
          <a:xfrm>
            <a:off x="189914" y="6497053"/>
            <a:ext cx="8378976" cy="290610"/>
          </a:xfrm>
          <a:prstGeom prst="rect">
            <a:avLst/>
          </a:prstGeom>
        </p:spPr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Presenter’s Name, Affiliation| STAB&amp;S 2021 | 7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- 11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June 2021</a:t>
            </a:r>
          </a:p>
        </p:txBody>
      </p:sp>
    </p:spTree>
    <p:extLst>
      <p:ext uri="{BB962C8B-B14F-4D97-AF65-F5344CB8AC3E}">
        <p14:creationId xmlns:p14="http://schemas.microsoft.com/office/powerpoint/2010/main" val="266492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99"/>
              </a:buClr>
            </a:pPr>
            <a:r>
              <a:rPr lang="en-US" dirty="0"/>
              <a:t>Text</a:t>
            </a:r>
          </a:p>
          <a:p>
            <a:pPr lvl="1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dirty="0"/>
              <a:t>Text</a:t>
            </a:r>
          </a:p>
          <a:p>
            <a:pPr lvl="2"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dirty="0"/>
              <a:t>Text</a:t>
            </a:r>
          </a:p>
          <a:p>
            <a:pPr lvl="3"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en-US" dirty="0"/>
              <a:t>Text</a:t>
            </a:r>
          </a:p>
          <a:p>
            <a:pPr lvl="4">
              <a:buClr>
                <a:srgbClr val="000099"/>
              </a:buClr>
              <a:buFont typeface="Courier New" panose="02070309020205020404" pitchFamily="49" charset="0"/>
              <a:buChar char="o"/>
            </a:pPr>
            <a:r>
              <a:rPr lang="en-US" dirty="0"/>
              <a:t>Text</a:t>
            </a:r>
            <a:endParaRPr lang="el-GR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8B346CC-5C7C-4446-913C-45D14AD997A8}"/>
              </a:ext>
            </a:extLst>
          </p:cNvPr>
          <p:cNvSpPr txBox="1">
            <a:spLocks/>
          </p:cNvSpPr>
          <p:nvPr/>
        </p:nvSpPr>
        <p:spPr>
          <a:xfrm>
            <a:off x="106334" y="927047"/>
            <a:ext cx="7423028" cy="66653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>Header goes here</a:t>
            </a:r>
            <a:endParaRPr lang="el-GR" sz="33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50447-48CF-4576-A2AF-319E73F45886}"/>
              </a:ext>
            </a:extLst>
          </p:cNvPr>
          <p:cNvSpPr txBox="1">
            <a:spLocks/>
          </p:cNvSpPr>
          <p:nvPr/>
        </p:nvSpPr>
        <p:spPr>
          <a:xfrm>
            <a:off x="189914" y="6497053"/>
            <a:ext cx="8378976" cy="290610"/>
          </a:xfrm>
          <a:prstGeom prst="rect">
            <a:avLst/>
          </a:prstGeom>
        </p:spPr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Presenter’s Name, Affiliation| STAB&amp;S 2021 | 7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- 11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June 2021</a:t>
            </a:r>
          </a:p>
        </p:txBody>
      </p:sp>
    </p:spTree>
    <p:extLst>
      <p:ext uri="{BB962C8B-B14F-4D97-AF65-F5344CB8AC3E}">
        <p14:creationId xmlns:p14="http://schemas.microsoft.com/office/powerpoint/2010/main" val="2793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B5D1-C499-4535-9FEC-C1CD44EB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8E08B-25DA-44D5-BE6B-30AE9D124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6B2DF-6EDE-47F0-B8E1-EF01A1470374}"/>
              </a:ext>
            </a:extLst>
          </p:cNvPr>
          <p:cNvSpPr txBox="1">
            <a:spLocks/>
          </p:cNvSpPr>
          <p:nvPr/>
        </p:nvSpPr>
        <p:spPr>
          <a:xfrm>
            <a:off x="189914" y="6497053"/>
            <a:ext cx="8378976" cy="290610"/>
          </a:xfrm>
          <a:prstGeom prst="rect">
            <a:avLst/>
          </a:prstGeom>
        </p:spPr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Presenter’s Name, Affiliation| STAB&amp;S 2021 | 7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- 11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June 2021</a:t>
            </a:r>
          </a:p>
        </p:txBody>
      </p:sp>
    </p:spTree>
    <p:extLst>
      <p:ext uri="{BB962C8B-B14F-4D97-AF65-F5344CB8AC3E}">
        <p14:creationId xmlns:p14="http://schemas.microsoft.com/office/powerpoint/2010/main" val="389750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C9E4F-47D2-4573-AE59-51096313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6"/>
            <a:ext cx="8149590" cy="1325563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7726B1-AA14-4C44-9904-14CA484D4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62858"/>
              </p:ext>
            </p:extLst>
          </p:nvPr>
        </p:nvGraphicFramePr>
        <p:xfrm>
          <a:off x="1602581" y="2404268"/>
          <a:ext cx="6096000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8959927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962922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063345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754081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4874925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sz="1000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sz="1000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sz="1000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sz="1000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FFFF"/>
                          </a:solidFill>
                        </a:rPr>
                        <a:t>Text</a:t>
                      </a:r>
                      <a:endParaRPr lang="el-GR" sz="1000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26474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l-G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36037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72976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l-G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1594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05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002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D4B72A-B448-45A8-B7AC-38C457E555E3}"/>
              </a:ext>
            </a:extLst>
          </p:cNvPr>
          <p:cNvSpPr txBox="1"/>
          <p:nvPr/>
        </p:nvSpPr>
        <p:spPr>
          <a:xfrm>
            <a:off x="2286000" y="4116407"/>
            <a:ext cx="47291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rgbClr val="000099"/>
                </a:solidFill>
              </a:rPr>
              <a:t>Table 1: </a:t>
            </a:r>
            <a:r>
              <a:rPr lang="en-US" sz="1350" dirty="0"/>
              <a:t>Text</a:t>
            </a:r>
            <a:endParaRPr lang="el-GR" sz="135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D78E08-F7B6-4A66-9402-004A7E0FCD20}"/>
              </a:ext>
            </a:extLst>
          </p:cNvPr>
          <p:cNvSpPr txBox="1">
            <a:spLocks/>
          </p:cNvSpPr>
          <p:nvPr/>
        </p:nvSpPr>
        <p:spPr>
          <a:xfrm>
            <a:off x="189914" y="6497053"/>
            <a:ext cx="8378976" cy="290610"/>
          </a:xfrm>
          <a:prstGeom prst="rect">
            <a:avLst/>
          </a:prstGeom>
        </p:spPr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Presenter’s Name, Affiliation| STAB&amp;S 2021 | 7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- 11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June 2021</a:t>
            </a:r>
          </a:p>
        </p:txBody>
      </p:sp>
    </p:spTree>
    <p:extLst>
      <p:ext uri="{BB962C8B-B14F-4D97-AF65-F5344CB8AC3E}">
        <p14:creationId xmlns:p14="http://schemas.microsoft.com/office/powerpoint/2010/main" val="152936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498751E-A23B-4918-AF0F-FCC28E12572A}"/>
              </a:ext>
            </a:extLst>
          </p:cNvPr>
          <p:cNvSpPr txBox="1">
            <a:spLocks/>
          </p:cNvSpPr>
          <p:nvPr/>
        </p:nvSpPr>
        <p:spPr>
          <a:xfrm>
            <a:off x="189914" y="6497053"/>
            <a:ext cx="8378976" cy="290610"/>
          </a:xfrm>
          <a:prstGeom prst="rect">
            <a:avLst/>
          </a:prstGeom>
        </p:spPr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Presenter’s Name, Affiliation| STAB&amp;S 2021 | 7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- 11</a:t>
            </a:r>
            <a:r>
              <a:rPr lang="en-US" sz="135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June 2021</a:t>
            </a:r>
          </a:p>
        </p:txBody>
      </p:sp>
    </p:spTree>
    <p:extLst>
      <p:ext uri="{BB962C8B-B14F-4D97-AF65-F5344CB8AC3E}">
        <p14:creationId xmlns:p14="http://schemas.microsoft.com/office/powerpoint/2010/main" val="215675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9F4B0AE-D5B0-4F16-872D-4FB198D620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59217-6421-4772-B571-791E391478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DEAF8-D687-46F9-9886-231013C86C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AF95-B618-4071-893E-A45E4710ED35}"/>
              </a:ext>
            </a:extLst>
          </p:cNvPr>
          <p:cNvSpPr txBox="1">
            <a:spLocks/>
          </p:cNvSpPr>
          <p:nvPr/>
        </p:nvSpPr>
        <p:spPr>
          <a:xfrm>
            <a:off x="406667" y="6474352"/>
            <a:ext cx="8171848" cy="383647"/>
          </a:xfrm>
          <a:prstGeom prst="rect">
            <a:avLst/>
          </a:prstGeom>
        </p:spPr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>
                <a:solidFill>
                  <a:schemeClr val="accent5">
                    <a:lumMod val="50000"/>
                  </a:schemeClr>
                </a:solidFill>
              </a:rPr>
              <a:t>STAB&amp;S 2021 | 7</a:t>
            </a:r>
            <a:r>
              <a:rPr lang="en-US" sz="1350" baseline="30000" dirty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accent5">
                    <a:lumMod val="50000"/>
                  </a:schemeClr>
                </a:solidFill>
              </a:rPr>
              <a:t> -11</a:t>
            </a:r>
            <a:r>
              <a:rPr lang="en-US" sz="1350" baseline="30000" dirty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sz="1350" dirty="0">
                <a:solidFill>
                  <a:schemeClr val="accent5">
                    <a:lumMod val="50000"/>
                  </a:schemeClr>
                </a:solidFill>
              </a:rPr>
              <a:t> June 2021</a:t>
            </a:r>
          </a:p>
        </p:txBody>
      </p:sp>
    </p:spTree>
    <p:extLst>
      <p:ext uri="{BB962C8B-B14F-4D97-AF65-F5344CB8AC3E}">
        <p14:creationId xmlns:p14="http://schemas.microsoft.com/office/powerpoint/2010/main" val="90577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133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NonBreakingSpaceOverride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fotios.stefanidis@strath.ac.uk</dc:creator>
  <cp:lastModifiedBy>Fotios Stefanidis</cp:lastModifiedBy>
  <cp:revision>26</cp:revision>
  <dcterms:created xsi:type="dcterms:W3CDTF">2019-05-27T08:59:45Z</dcterms:created>
  <dcterms:modified xsi:type="dcterms:W3CDTF">2021-05-19T14:10:27Z</dcterms:modified>
</cp:coreProperties>
</file>